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theme/theme2.xml" ContentType="application/vnd.openxmlformats-officedocument.theme+xml"/>
  <Override PartName="/ppt/media/image43.jpeg" ContentType="image/jpeg"/>
  <Override PartName="/ppt/media/image44.jpeg" ContentType="image/jpeg"/>
  <Override PartName="/ppt/media/image45.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b="0" baseline="0" cap="all" i="0" spc="550" strike="noStrike" sz="5000" u="none" kumimoji="0" normalizeH="0">
        <a:ln>
          <a:noFill/>
        </a:ln>
        <a:solidFill>
          <a:srgbClr val="FFFFFF"/>
        </a:solidFill>
        <a:effectLst/>
        <a:uFillTx/>
        <a:latin typeface="+mj-lt"/>
        <a:ea typeface="+mj-ea"/>
        <a:cs typeface="+mj-cs"/>
        <a:sym typeface="Helvetica"/>
      </a:defRPr>
    </a:lvl1pPr>
    <a:lvl2pPr marL="0" marR="0" indent="0" algn="l" defTabSz="825500" rtl="0" fontAlgn="auto" latinLnBrk="0" hangingPunct="0">
      <a:lnSpc>
        <a:spcPct val="100000"/>
      </a:lnSpc>
      <a:spcBef>
        <a:spcPts val="0"/>
      </a:spcBef>
      <a:spcAft>
        <a:spcPts val="0"/>
      </a:spcAft>
      <a:buClrTx/>
      <a:buSzTx/>
      <a:buFontTx/>
      <a:buNone/>
      <a:tabLst/>
      <a:defRPr b="0" baseline="0" cap="all" i="0" spc="550" strike="noStrike" sz="5000" u="none" kumimoji="0" normalizeH="0">
        <a:ln>
          <a:noFill/>
        </a:ln>
        <a:solidFill>
          <a:srgbClr val="FFFFFF"/>
        </a:solidFill>
        <a:effectLst/>
        <a:uFillTx/>
        <a:latin typeface="+mj-lt"/>
        <a:ea typeface="+mj-ea"/>
        <a:cs typeface="+mj-cs"/>
        <a:sym typeface="Helvetica"/>
      </a:defRPr>
    </a:lvl2pPr>
    <a:lvl3pPr marL="0" marR="0" indent="0" algn="l" defTabSz="825500" rtl="0" fontAlgn="auto" latinLnBrk="0" hangingPunct="0">
      <a:lnSpc>
        <a:spcPct val="100000"/>
      </a:lnSpc>
      <a:spcBef>
        <a:spcPts val="0"/>
      </a:spcBef>
      <a:spcAft>
        <a:spcPts val="0"/>
      </a:spcAft>
      <a:buClrTx/>
      <a:buSzTx/>
      <a:buFontTx/>
      <a:buNone/>
      <a:tabLst/>
      <a:defRPr b="0" baseline="0" cap="all" i="0" spc="550" strike="noStrike" sz="5000" u="none" kumimoji="0" normalizeH="0">
        <a:ln>
          <a:noFill/>
        </a:ln>
        <a:solidFill>
          <a:srgbClr val="FFFFFF"/>
        </a:solidFill>
        <a:effectLst/>
        <a:uFillTx/>
        <a:latin typeface="+mj-lt"/>
        <a:ea typeface="+mj-ea"/>
        <a:cs typeface="+mj-cs"/>
        <a:sym typeface="Helvetica"/>
      </a:defRPr>
    </a:lvl3pPr>
    <a:lvl4pPr marL="0" marR="0" indent="0" algn="l" defTabSz="825500" rtl="0" fontAlgn="auto" latinLnBrk="0" hangingPunct="0">
      <a:lnSpc>
        <a:spcPct val="100000"/>
      </a:lnSpc>
      <a:spcBef>
        <a:spcPts val="0"/>
      </a:spcBef>
      <a:spcAft>
        <a:spcPts val="0"/>
      </a:spcAft>
      <a:buClrTx/>
      <a:buSzTx/>
      <a:buFontTx/>
      <a:buNone/>
      <a:tabLst/>
      <a:defRPr b="0" baseline="0" cap="all" i="0" spc="550" strike="noStrike" sz="5000" u="none" kumimoji="0" normalizeH="0">
        <a:ln>
          <a:noFill/>
        </a:ln>
        <a:solidFill>
          <a:srgbClr val="FFFFFF"/>
        </a:solidFill>
        <a:effectLst/>
        <a:uFillTx/>
        <a:latin typeface="+mj-lt"/>
        <a:ea typeface="+mj-ea"/>
        <a:cs typeface="+mj-cs"/>
        <a:sym typeface="Helvetica"/>
      </a:defRPr>
    </a:lvl4pPr>
    <a:lvl5pPr marL="0" marR="0" indent="0" algn="l" defTabSz="825500" rtl="0" fontAlgn="auto" latinLnBrk="0" hangingPunct="0">
      <a:lnSpc>
        <a:spcPct val="100000"/>
      </a:lnSpc>
      <a:spcBef>
        <a:spcPts val="0"/>
      </a:spcBef>
      <a:spcAft>
        <a:spcPts val="0"/>
      </a:spcAft>
      <a:buClrTx/>
      <a:buSzTx/>
      <a:buFontTx/>
      <a:buNone/>
      <a:tabLst/>
      <a:defRPr b="0" baseline="0" cap="all" i="0" spc="550" strike="noStrike" sz="5000" u="none" kumimoji="0" normalizeH="0">
        <a:ln>
          <a:noFill/>
        </a:ln>
        <a:solidFill>
          <a:srgbClr val="FFFFFF"/>
        </a:solidFill>
        <a:effectLst/>
        <a:uFillTx/>
        <a:latin typeface="+mj-lt"/>
        <a:ea typeface="+mj-ea"/>
        <a:cs typeface="+mj-cs"/>
        <a:sym typeface="Helvetica"/>
      </a:defRPr>
    </a:lvl5pPr>
    <a:lvl6pPr marL="0" marR="0" indent="0" algn="l" defTabSz="825500" rtl="0" fontAlgn="auto" latinLnBrk="0" hangingPunct="0">
      <a:lnSpc>
        <a:spcPct val="100000"/>
      </a:lnSpc>
      <a:spcBef>
        <a:spcPts val="0"/>
      </a:spcBef>
      <a:spcAft>
        <a:spcPts val="0"/>
      </a:spcAft>
      <a:buClrTx/>
      <a:buSzTx/>
      <a:buFontTx/>
      <a:buNone/>
      <a:tabLst/>
      <a:defRPr b="0" baseline="0" cap="all" i="0" spc="550" strike="noStrike" sz="5000" u="none" kumimoji="0" normalizeH="0">
        <a:ln>
          <a:noFill/>
        </a:ln>
        <a:solidFill>
          <a:srgbClr val="FFFFFF"/>
        </a:solidFill>
        <a:effectLst/>
        <a:uFillTx/>
        <a:latin typeface="+mj-lt"/>
        <a:ea typeface="+mj-ea"/>
        <a:cs typeface="+mj-cs"/>
        <a:sym typeface="Helvetica"/>
      </a:defRPr>
    </a:lvl6pPr>
    <a:lvl7pPr marL="0" marR="0" indent="0" algn="l" defTabSz="825500" rtl="0" fontAlgn="auto" latinLnBrk="0" hangingPunct="0">
      <a:lnSpc>
        <a:spcPct val="100000"/>
      </a:lnSpc>
      <a:spcBef>
        <a:spcPts val="0"/>
      </a:spcBef>
      <a:spcAft>
        <a:spcPts val="0"/>
      </a:spcAft>
      <a:buClrTx/>
      <a:buSzTx/>
      <a:buFontTx/>
      <a:buNone/>
      <a:tabLst/>
      <a:defRPr b="0" baseline="0" cap="all" i="0" spc="550" strike="noStrike" sz="5000" u="none" kumimoji="0" normalizeH="0">
        <a:ln>
          <a:noFill/>
        </a:ln>
        <a:solidFill>
          <a:srgbClr val="FFFFFF"/>
        </a:solidFill>
        <a:effectLst/>
        <a:uFillTx/>
        <a:latin typeface="+mj-lt"/>
        <a:ea typeface="+mj-ea"/>
        <a:cs typeface="+mj-cs"/>
        <a:sym typeface="Helvetica"/>
      </a:defRPr>
    </a:lvl7pPr>
    <a:lvl8pPr marL="0" marR="0" indent="0" algn="l" defTabSz="825500" rtl="0" fontAlgn="auto" latinLnBrk="0" hangingPunct="0">
      <a:lnSpc>
        <a:spcPct val="100000"/>
      </a:lnSpc>
      <a:spcBef>
        <a:spcPts val="0"/>
      </a:spcBef>
      <a:spcAft>
        <a:spcPts val="0"/>
      </a:spcAft>
      <a:buClrTx/>
      <a:buSzTx/>
      <a:buFontTx/>
      <a:buNone/>
      <a:tabLst/>
      <a:defRPr b="0" baseline="0" cap="all" i="0" spc="550" strike="noStrike" sz="5000" u="none" kumimoji="0" normalizeH="0">
        <a:ln>
          <a:noFill/>
        </a:ln>
        <a:solidFill>
          <a:srgbClr val="FFFFFF"/>
        </a:solidFill>
        <a:effectLst/>
        <a:uFillTx/>
        <a:latin typeface="+mj-lt"/>
        <a:ea typeface="+mj-ea"/>
        <a:cs typeface="+mj-cs"/>
        <a:sym typeface="Helvetica"/>
      </a:defRPr>
    </a:lvl8pPr>
    <a:lvl9pPr marL="0" marR="0" indent="0" algn="l" defTabSz="825500" rtl="0" fontAlgn="auto" latinLnBrk="0" hangingPunct="0">
      <a:lnSpc>
        <a:spcPct val="100000"/>
      </a:lnSpc>
      <a:spcBef>
        <a:spcPts val="0"/>
      </a:spcBef>
      <a:spcAft>
        <a:spcPts val="0"/>
      </a:spcAft>
      <a:buClrTx/>
      <a:buSzTx/>
      <a:buFontTx/>
      <a:buNone/>
      <a:tabLst/>
      <a:defRPr b="0" baseline="0" cap="all" i="0" spc="550" strike="noStrike" sz="5000" u="none" kumimoji="0" normalizeH="0">
        <a:ln>
          <a:noFill/>
        </a:ln>
        <a:solidFill>
          <a:srgbClr val="FFFFFF"/>
        </a:solidFill>
        <a:effectLst/>
        <a:uFillTx/>
        <a:latin typeface="+mj-lt"/>
        <a:ea typeface="+mj-ea"/>
        <a:cs typeface="+mj-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FFFFFF"/>
        </a:fontRef>
        <a:srgbClr val="FFFFFF"/>
      </a:tcTxStyle>
      <a:tcStyle>
        <a:tcBdr>
          <a:left>
            <a:ln w="12700" cap="flat">
              <a:solidFill>
                <a:srgbClr val="F2B62D"/>
              </a:solidFill>
              <a:prstDash val="solid"/>
              <a:round/>
            </a:ln>
          </a:left>
          <a:right>
            <a:ln w="12700" cap="flat">
              <a:solidFill>
                <a:srgbClr val="F2B62D"/>
              </a:solidFill>
              <a:prstDash val="solid"/>
              <a:round/>
            </a:ln>
          </a:right>
          <a:top>
            <a:ln w="12700" cap="flat">
              <a:solidFill>
                <a:srgbClr val="F2B62D"/>
              </a:solidFill>
              <a:prstDash val="solid"/>
              <a:round/>
            </a:ln>
          </a:top>
          <a:bottom>
            <a:ln w="12700" cap="flat">
              <a:solidFill>
                <a:srgbClr val="F2B62D"/>
              </a:solidFill>
              <a:prstDash val="solid"/>
              <a:round/>
            </a:ln>
          </a:bottom>
          <a:insideH>
            <a:ln w="12700" cap="flat">
              <a:solidFill>
                <a:srgbClr val="F2B62D"/>
              </a:solidFill>
              <a:prstDash val="solid"/>
              <a:round/>
            </a:ln>
          </a:insideH>
          <a:insideV>
            <a:ln w="12700" cap="flat">
              <a:solidFill>
                <a:srgbClr val="F2B62D"/>
              </a:solidFill>
              <a:prstDash val="solid"/>
              <a:round/>
            </a:ln>
          </a:insideV>
        </a:tcBdr>
        <a:fill>
          <a:solidFill>
            <a:srgbClr val="CAD2E8"/>
          </a:solidFill>
        </a:fill>
      </a:tcStyle>
    </a:wholeTbl>
    <a:band2H>
      <a:tcTxStyle b="def" i="def"/>
      <a:tcStyle>
        <a:tcBdr/>
        <a:fill>
          <a:solidFill>
            <a:srgbClr val="E6EAF4"/>
          </a:solidFill>
        </a:fill>
      </a:tcStyle>
    </a:band2H>
    <a:firstCol>
      <a:tcTxStyle b="on" i="off">
        <a:fontRef idx="major">
          <a:srgbClr val="F2B62D"/>
        </a:fontRef>
        <a:srgbClr val="F2B62D"/>
      </a:tcTxStyle>
      <a:tcStyle>
        <a:tcBdr>
          <a:left>
            <a:ln w="12700" cap="flat">
              <a:solidFill>
                <a:srgbClr val="F2B62D"/>
              </a:solidFill>
              <a:prstDash val="solid"/>
              <a:round/>
            </a:ln>
          </a:left>
          <a:right>
            <a:ln w="12700" cap="flat">
              <a:solidFill>
                <a:srgbClr val="F2B62D"/>
              </a:solidFill>
              <a:prstDash val="solid"/>
              <a:round/>
            </a:ln>
          </a:right>
          <a:top>
            <a:ln w="12700" cap="flat">
              <a:solidFill>
                <a:srgbClr val="F2B62D"/>
              </a:solidFill>
              <a:prstDash val="solid"/>
              <a:round/>
            </a:ln>
          </a:top>
          <a:bottom>
            <a:ln w="12700" cap="flat">
              <a:solidFill>
                <a:srgbClr val="F2B62D"/>
              </a:solidFill>
              <a:prstDash val="solid"/>
              <a:round/>
            </a:ln>
          </a:bottom>
          <a:insideH>
            <a:ln w="12700" cap="flat">
              <a:solidFill>
                <a:srgbClr val="F2B62D"/>
              </a:solidFill>
              <a:prstDash val="solid"/>
              <a:round/>
            </a:ln>
          </a:insideH>
          <a:insideV>
            <a:ln w="12700" cap="flat">
              <a:solidFill>
                <a:srgbClr val="F2B62D"/>
              </a:solidFill>
              <a:prstDash val="solid"/>
              <a:round/>
            </a:ln>
          </a:insideV>
        </a:tcBdr>
        <a:fill>
          <a:solidFill>
            <a:schemeClr val="accent1"/>
          </a:solidFill>
        </a:fill>
      </a:tcStyle>
    </a:firstCol>
    <a:lastRow>
      <a:tcTxStyle b="on" i="off">
        <a:fontRef idx="major">
          <a:srgbClr val="F2B62D"/>
        </a:fontRef>
        <a:srgbClr val="F2B62D"/>
      </a:tcTxStyle>
      <a:tcStyle>
        <a:tcBdr>
          <a:left>
            <a:ln w="12700" cap="flat">
              <a:solidFill>
                <a:srgbClr val="F2B62D"/>
              </a:solidFill>
              <a:prstDash val="solid"/>
              <a:round/>
            </a:ln>
          </a:left>
          <a:right>
            <a:ln w="12700" cap="flat">
              <a:solidFill>
                <a:srgbClr val="F2B62D"/>
              </a:solidFill>
              <a:prstDash val="solid"/>
              <a:round/>
            </a:ln>
          </a:right>
          <a:top>
            <a:ln w="38100" cap="flat">
              <a:solidFill>
                <a:srgbClr val="F2B62D"/>
              </a:solidFill>
              <a:prstDash val="solid"/>
              <a:round/>
            </a:ln>
          </a:top>
          <a:bottom>
            <a:ln w="12700" cap="flat">
              <a:solidFill>
                <a:srgbClr val="F2B62D"/>
              </a:solidFill>
              <a:prstDash val="solid"/>
              <a:round/>
            </a:ln>
          </a:bottom>
          <a:insideH>
            <a:ln w="12700" cap="flat">
              <a:solidFill>
                <a:srgbClr val="F2B62D"/>
              </a:solidFill>
              <a:prstDash val="solid"/>
              <a:round/>
            </a:ln>
          </a:insideH>
          <a:insideV>
            <a:ln w="12700" cap="flat">
              <a:solidFill>
                <a:srgbClr val="F2B62D"/>
              </a:solidFill>
              <a:prstDash val="solid"/>
              <a:round/>
            </a:ln>
          </a:insideV>
        </a:tcBdr>
        <a:fill>
          <a:solidFill>
            <a:schemeClr val="accent1"/>
          </a:solidFill>
        </a:fill>
      </a:tcStyle>
    </a:lastRow>
    <a:firstRow>
      <a:tcTxStyle b="on" i="off">
        <a:fontRef idx="major">
          <a:srgbClr val="F2B62D"/>
        </a:fontRef>
        <a:srgbClr val="F2B62D"/>
      </a:tcTxStyle>
      <a:tcStyle>
        <a:tcBdr>
          <a:left>
            <a:ln w="12700" cap="flat">
              <a:solidFill>
                <a:srgbClr val="F2B62D"/>
              </a:solidFill>
              <a:prstDash val="solid"/>
              <a:round/>
            </a:ln>
          </a:left>
          <a:right>
            <a:ln w="12700" cap="flat">
              <a:solidFill>
                <a:srgbClr val="F2B62D"/>
              </a:solidFill>
              <a:prstDash val="solid"/>
              <a:round/>
            </a:ln>
          </a:right>
          <a:top>
            <a:ln w="12700" cap="flat">
              <a:solidFill>
                <a:srgbClr val="F2B62D"/>
              </a:solidFill>
              <a:prstDash val="solid"/>
              <a:round/>
            </a:ln>
          </a:top>
          <a:bottom>
            <a:ln w="38100" cap="flat">
              <a:solidFill>
                <a:srgbClr val="F2B62D"/>
              </a:solidFill>
              <a:prstDash val="solid"/>
              <a:round/>
            </a:ln>
          </a:bottom>
          <a:insideH>
            <a:ln w="12700" cap="flat">
              <a:solidFill>
                <a:srgbClr val="F2B62D"/>
              </a:solidFill>
              <a:prstDash val="solid"/>
              <a:round/>
            </a:ln>
          </a:insideH>
          <a:insideV>
            <a:ln w="12700" cap="flat">
              <a:solidFill>
                <a:srgbClr val="F2B62D"/>
              </a:solidFill>
              <a:prstDash val="solid"/>
              <a:round/>
            </a:ln>
          </a:insideV>
        </a:tcBdr>
        <a:fill>
          <a:solidFill>
            <a:schemeClr val="accent1"/>
          </a:solidFill>
        </a:fill>
      </a:tcStyle>
    </a:firstRow>
  </a:tblStyle>
  <a:tblStyle styleId="{C7B018BB-80A7-4F77-B60F-C8B233D01FF8}" styleName="">
    <a:tblBg/>
    <a:wholeTbl>
      <a:tcTxStyle b="off" i="off">
        <a:fontRef idx="major">
          <a:srgbClr val="FFFFFF"/>
        </a:fontRef>
        <a:srgbClr val="FFFFFF"/>
      </a:tcTxStyle>
      <a:tcStyle>
        <a:tcBdr>
          <a:left>
            <a:ln w="12700" cap="flat">
              <a:solidFill>
                <a:srgbClr val="F2B62D"/>
              </a:solidFill>
              <a:prstDash val="solid"/>
              <a:round/>
            </a:ln>
          </a:left>
          <a:right>
            <a:ln w="12700" cap="flat">
              <a:solidFill>
                <a:srgbClr val="F2B62D"/>
              </a:solidFill>
              <a:prstDash val="solid"/>
              <a:round/>
            </a:ln>
          </a:right>
          <a:top>
            <a:ln w="12700" cap="flat">
              <a:solidFill>
                <a:srgbClr val="F2B62D"/>
              </a:solidFill>
              <a:prstDash val="solid"/>
              <a:round/>
            </a:ln>
          </a:top>
          <a:bottom>
            <a:ln w="12700" cap="flat">
              <a:solidFill>
                <a:srgbClr val="F2B62D"/>
              </a:solidFill>
              <a:prstDash val="solid"/>
              <a:round/>
            </a:ln>
          </a:bottom>
          <a:insideH>
            <a:ln w="12700" cap="flat">
              <a:solidFill>
                <a:srgbClr val="F2B62D"/>
              </a:solidFill>
              <a:prstDash val="solid"/>
              <a:round/>
            </a:ln>
          </a:insideH>
          <a:insideV>
            <a:ln w="12700" cap="flat">
              <a:solidFill>
                <a:srgbClr val="F2B62D"/>
              </a:solidFill>
              <a:prstDash val="solid"/>
              <a:round/>
            </a:ln>
          </a:insideV>
        </a:tcBdr>
        <a:fill>
          <a:solidFill>
            <a:srgbClr val="F2E7CB"/>
          </a:solidFill>
        </a:fill>
      </a:tcStyle>
    </a:wholeTbl>
    <a:band2H>
      <a:tcTxStyle b="def" i="def"/>
      <a:tcStyle>
        <a:tcBdr/>
        <a:fill>
          <a:solidFill>
            <a:srgbClr val="F8F4E7"/>
          </a:solidFill>
        </a:fill>
      </a:tcStyle>
    </a:band2H>
    <a:firstCol>
      <a:tcTxStyle b="on" i="off">
        <a:fontRef idx="major">
          <a:srgbClr val="F2B62D"/>
        </a:fontRef>
        <a:srgbClr val="F2B62D"/>
      </a:tcTxStyle>
      <a:tcStyle>
        <a:tcBdr>
          <a:left>
            <a:ln w="12700" cap="flat">
              <a:solidFill>
                <a:srgbClr val="F2B62D"/>
              </a:solidFill>
              <a:prstDash val="solid"/>
              <a:round/>
            </a:ln>
          </a:left>
          <a:right>
            <a:ln w="12700" cap="flat">
              <a:solidFill>
                <a:srgbClr val="F2B62D"/>
              </a:solidFill>
              <a:prstDash val="solid"/>
              <a:round/>
            </a:ln>
          </a:right>
          <a:top>
            <a:ln w="12700" cap="flat">
              <a:solidFill>
                <a:srgbClr val="F2B62D"/>
              </a:solidFill>
              <a:prstDash val="solid"/>
              <a:round/>
            </a:ln>
          </a:top>
          <a:bottom>
            <a:ln w="12700" cap="flat">
              <a:solidFill>
                <a:srgbClr val="F2B62D"/>
              </a:solidFill>
              <a:prstDash val="solid"/>
              <a:round/>
            </a:ln>
          </a:bottom>
          <a:insideH>
            <a:ln w="12700" cap="flat">
              <a:solidFill>
                <a:srgbClr val="F2B62D"/>
              </a:solidFill>
              <a:prstDash val="solid"/>
              <a:round/>
            </a:ln>
          </a:insideH>
          <a:insideV>
            <a:ln w="12700" cap="flat">
              <a:solidFill>
                <a:srgbClr val="F2B62D"/>
              </a:solidFill>
              <a:prstDash val="solid"/>
              <a:round/>
            </a:ln>
          </a:insideV>
        </a:tcBdr>
        <a:fill>
          <a:solidFill>
            <a:schemeClr val="accent3"/>
          </a:solidFill>
        </a:fill>
      </a:tcStyle>
    </a:firstCol>
    <a:lastRow>
      <a:tcTxStyle b="on" i="off">
        <a:fontRef idx="major">
          <a:srgbClr val="F2B62D"/>
        </a:fontRef>
        <a:srgbClr val="F2B62D"/>
      </a:tcTxStyle>
      <a:tcStyle>
        <a:tcBdr>
          <a:left>
            <a:ln w="12700" cap="flat">
              <a:solidFill>
                <a:srgbClr val="F2B62D"/>
              </a:solidFill>
              <a:prstDash val="solid"/>
              <a:round/>
            </a:ln>
          </a:left>
          <a:right>
            <a:ln w="12700" cap="flat">
              <a:solidFill>
                <a:srgbClr val="F2B62D"/>
              </a:solidFill>
              <a:prstDash val="solid"/>
              <a:round/>
            </a:ln>
          </a:right>
          <a:top>
            <a:ln w="38100" cap="flat">
              <a:solidFill>
                <a:srgbClr val="F2B62D"/>
              </a:solidFill>
              <a:prstDash val="solid"/>
              <a:round/>
            </a:ln>
          </a:top>
          <a:bottom>
            <a:ln w="12700" cap="flat">
              <a:solidFill>
                <a:srgbClr val="F2B62D"/>
              </a:solidFill>
              <a:prstDash val="solid"/>
              <a:round/>
            </a:ln>
          </a:bottom>
          <a:insideH>
            <a:ln w="12700" cap="flat">
              <a:solidFill>
                <a:srgbClr val="F2B62D"/>
              </a:solidFill>
              <a:prstDash val="solid"/>
              <a:round/>
            </a:ln>
          </a:insideH>
          <a:insideV>
            <a:ln w="12700" cap="flat">
              <a:solidFill>
                <a:srgbClr val="F2B62D"/>
              </a:solidFill>
              <a:prstDash val="solid"/>
              <a:round/>
            </a:ln>
          </a:insideV>
        </a:tcBdr>
        <a:fill>
          <a:solidFill>
            <a:schemeClr val="accent3"/>
          </a:solidFill>
        </a:fill>
      </a:tcStyle>
    </a:lastRow>
    <a:firstRow>
      <a:tcTxStyle b="on" i="off">
        <a:fontRef idx="major">
          <a:srgbClr val="F2B62D"/>
        </a:fontRef>
        <a:srgbClr val="F2B62D"/>
      </a:tcTxStyle>
      <a:tcStyle>
        <a:tcBdr>
          <a:left>
            <a:ln w="12700" cap="flat">
              <a:solidFill>
                <a:srgbClr val="F2B62D"/>
              </a:solidFill>
              <a:prstDash val="solid"/>
              <a:round/>
            </a:ln>
          </a:left>
          <a:right>
            <a:ln w="12700" cap="flat">
              <a:solidFill>
                <a:srgbClr val="F2B62D"/>
              </a:solidFill>
              <a:prstDash val="solid"/>
              <a:round/>
            </a:ln>
          </a:right>
          <a:top>
            <a:ln w="12700" cap="flat">
              <a:solidFill>
                <a:srgbClr val="F2B62D"/>
              </a:solidFill>
              <a:prstDash val="solid"/>
              <a:round/>
            </a:ln>
          </a:top>
          <a:bottom>
            <a:ln w="38100" cap="flat">
              <a:solidFill>
                <a:srgbClr val="F2B62D"/>
              </a:solidFill>
              <a:prstDash val="solid"/>
              <a:round/>
            </a:ln>
          </a:bottom>
          <a:insideH>
            <a:ln w="12700" cap="flat">
              <a:solidFill>
                <a:srgbClr val="F2B62D"/>
              </a:solidFill>
              <a:prstDash val="solid"/>
              <a:round/>
            </a:ln>
          </a:insideH>
          <a:insideV>
            <a:ln w="12700" cap="flat">
              <a:solidFill>
                <a:srgbClr val="F2B62D"/>
              </a:solidFill>
              <a:prstDash val="solid"/>
              <a:round/>
            </a:ln>
          </a:insideV>
        </a:tcBdr>
        <a:fill>
          <a:solidFill>
            <a:schemeClr val="accent3"/>
          </a:solidFill>
        </a:fill>
      </a:tcStyle>
    </a:firstRow>
  </a:tblStyle>
  <a:tblStyle styleId="{EEE7283C-3CF3-47DC-8721-378D4A62B228}" styleName="">
    <a:tblBg/>
    <a:wholeTbl>
      <a:tcTxStyle b="off" i="off">
        <a:fontRef idx="major">
          <a:srgbClr val="FFFFFF"/>
        </a:fontRef>
        <a:srgbClr val="FFFFFF"/>
      </a:tcTxStyle>
      <a:tcStyle>
        <a:tcBdr>
          <a:left>
            <a:ln w="12700" cap="flat">
              <a:solidFill>
                <a:srgbClr val="F2B62D"/>
              </a:solidFill>
              <a:prstDash val="solid"/>
              <a:round/>
            </a:ln>
          </a:left>
          <a:right>
            <a:ln w="12700" cap="flat">
              <a:solidFill>
                <a:srgbClr val="F2B62D"/>
              </a:solidFill>
              <a:prstDash val="solid"/>
              <a:round/>
            </a:ln>
          </a:right>
          <a:top>
            <a:ln w="12700" cap="flat">
              <a:solidFill>
                <a:srgbClr val="F2B62D"/>
              </a:solidFill>
              <a:prstDash val="solid"/>
              <a:round/>
            </a:ln>
          </a:top>
          <a:bottom>
            <a:ln w="12700" cap="flat">
              <a:solidFill>
                <a:srgbClr val="F2B62D"/>
              </a:solidFill>
              <a:prstDash val="solid"/>
              <a:round/>
            </a:ln>
          </a:bottom>
          <a:insideH>
            <a:ln w="12700" cap="flat">
              <a:solidFill>
                <a:srgbClr val="F2B62D"/>
              </a:solidFill>
              <a:prstDash val="solid"/>
              <a:round/>
            </a:ln>
          </a:insideH>
          <a:insideV>
            <a:ln w="12700" cap="flat">
              <a:solidFill>
                <a:srgbClr val="F2B62D"/>
              </a:solidFill>
              <a:prstDash val="solid"/>
              <a:round/>
            </a:ln>
          </a:insideV>
        </a:tcBdr>
        <a:fill>
          <a:solidFill>
            <a:srgbClr val="D5CDDE"/>
          </a:solidFill>
        </a:fill>
      </a:tcStyle>
    </a:wholeTbl>
    <a:band2H>
      <a:tcTxStyle b="def" i="def"/>
      <a:tcStyle>
        <a:tcBdr/>
        <a:fill>
          <a:solidFill>
            <a:srgbClr val="EBE8EF"/>
          </a:solidFill>
        </a:fill>
      </a:tcStyle>
    </a:band2H>
    <a:firstCol>
      <a:tcTxStyle b="on" i="off">
        <a:fontRef idx="major">
          <a:srgbClr val="F2B62D"/>
        </a:fontRef>
        <a:srgbClr val="F2B62D"/>
      </a:tcTxStyle>
      <a:tcStyle>
        <a:tcBdr>
          <a:left>
            <a:ln w="12700" cap="flat">
              <a:solidFill>
                <a:srgbClr val="F2B62D"/>
              </a:solidFill>
              <a:prstDash val="solid"/>
              <a:round/>
            </a:ln>
          </a:left>
          <a:right>
            <a:ln w="12700" cap="flat">
              <a:solidFill>
                <a:srgbClr val="F2B62D"/>
              </a:solidFill>
              <a:prstDash val="solid"/>
              <a:round/>
            </a:ln>
          </a:right>
          <a:top>
            <a:ln w="12700" cap="flat">
              <a:solidFill>
                <a:srgbClr val="F2B62D"/>
              </a:solidFill>
              <a:prstDash val="solid"/>
              <a:round/>
            </a:ln>
          </a:top>
          <a:bottom>
            <a:ln w="12700" cap="flat">
              <a:solidFill>
                <a:srgbClr val="F2B62D"/>
              </a:solidFill>
              <a:prstDash val="solid"/>
              <a:round/>
            </a:ln>
          </a:bottom>
          <a:insideH>
            <a:ln w="12700" cap="flat">
              <a:solidFill>
                <a:srgbClr val="F2B62D"/>
              </a:solidFill>
              <a:prstDash val="solid"/>
              <a:round/>
            </a:ln>
          </a:insideH>
          <a:insideV>
            <a:ln w="12700" cap="flat">
              <a:solidFill>
                <a:srgbClr val="F2B62D"/>
              </a:solidFill>
              <a:prstDash val="solid"/>
              <a:round/>
            </a:ln>
          </a:insideV>
        </a:tcBdr>
        <a:fill>
          <a:solidFill>
            <a:schemeClr val="accent6"/>
          </a:solidFill>
        </a:fill>
      </a:tcStyle>
    </a:firstCol>
    <a:lastRow>
      <a:tcTxStyle b="on" i="off">
        <a:fontRef idx="major">
          <a:srgbClr val="F2B62D"/>
        </a:fontRef>
        <a:srgbClr val="F2B62D"/>
      </a:tcTxStyle>
      <a:tcStyle>
        <a:tcBdr>
          <a:left>
            <a:ln w="12700" cap="flat">
              <a:solidFill>
                <a:srgbClr val="F2B62D"/>
              </a:solidFill>
              <a:prstDash val="solid"/>
              <a:round/>
            </a:ln>
          </a:left>
          <a:right>
            <a:ln w="12700" cap="flat">
              <a:solidFill>
                <a:srgbClr val="F2B62D"/>
              </a:solidFill>
              <a:prstDash val="solid"/>
              <a:round/>
            </a:ln>
          </a:right>
          <a:top>
            <a:ln w="38100" cap="flat">
              <a:solidFill>
                <a:srgbClr val="F2B62D"/>
              </a:solidFill>
              <a:prstDash val="solid"/>
              <a:round/>
            </a:ln>
          </a:top>
          <a:bottom>
            <a:ln w="12700" cap="flat">
              <a:solidFill>
                <a:srgbClr val="F2B62D"/>
              </a:solidFill>
              <a:prstDash val="solid"/>
              <a:round/>
            </a:ln>
          </a:bottom>
          <a:insideH>
            <a:ln w="12700" cap="flat">
              <a:solidFill>
                <a:srgbClr val="F2B62D"/>
              </a:solidFill>
              <a:prstDash val="solid"/>
              <a:round/>
            </a:ln>
          </a:insideH>
          <a:insideV>
            <a:ln w="12700" cap="flat">
              <a:solidFill>
                <a:srgbClr val="F2B62D"/>
              </a:solidFill>
              <a:prstDash val="solid"/>
              <a:round/>
            </a:ln>
          </a:insideV>
        </a:tcBdr>
        <a:fill>
          <a:solidFill>
            <a:schemeClr val="accent6"/>
          </a:solidFill>
        </a:fill>
      </a:tcStyle>
    </a:lastRow>
    <a:firstRow>
      <a:tcTxStyle b="on" i="off">
        <a:fontRef idx="major">
          <a:srgbClr val="F2B62D"/>
        </a:fontRef>
        <a:srgbClr val="F2B62D"/>
      </a:tcTxStyle>
      <a:tcStyle>
        <a:tcBdr>
          <a:left>
            <a:ln w="12700" cap="flat">
              <a:solidFill>
                <a:srgbClr val="F2B62D"/>
              </a:solidFill>
              <a:prstDash val="solid"/>
              <a:round/>
            </a:ln>
          </a:left>
          <a:right>
            <a:ln w="12700" cap="flat">
              <a:solidFill>
                <a:srgbClr val="F2B62D"/>
              </a:solidFill>
              <a:prstDash val="solid"/>
              <a:round/>
            </a:ln>
          </a:right>
          <a:top>
            <a:ln w="12700" cap="flat">
              <a:solidFill>
                <a:srgbClr val="F2B62D"/>
              </a:solidFill>
              <a:prstDash val="solid"/>
              <a:round/>
            </a:ln>
          </a:top>
          <a:bottom>
            <a:ln w="38100" cap="flat">
              <a:solidFill>
                <a:srgbClr val="F2B62D"/>
              </a:solidFill>
              <a:prstDash val="solid"/>
              <a:round/>
            </a:ln>
          </a:bottom>
          <a:insideH>
            <a:ln w="12700" cap="flat">
              <a:solidFill>
                <a:srgbClr val="F2B62D"/>
              </a:solidFill>
              <a:prstDash val="solid"/>
              <a:round/>
            </a:ln>
          </a:insideH>
          <a:insideV>
            <a:ln w="12700" cap="flat">
              <a:solidFill>
                <a:srgbClr val="F2B62D"/>
              </a:solidFill>
              <a:prstDash val="solid"/>
              <a:round/>
            </a:ln>
          </a:insideV>
        </a:tcBdr>
        <a:fill>
          <a:solidFill>
            <a:schemeClr val="accent6"/>
          </a:solidFill>
        </a:fill>
      </a:tcStyle>
    </a:firstRow>
  </a:tblStyle>
  <a:tblStyle styleId="{CF821DB8-F4EB-4A41-A1BA-3FCAFE7338EE}" styleName="">
    <a:tblBg/>
    <a:wholeTbl>
      <a:tcTxStyle b="off"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F2B62D"/>
          </a:solidFill>
        </a:fill>
      </a:tcStyle>
    </a:band2H>
    <a:firstCol>
      <a:tcTxStyle b="on" i="off">
        <a:fontRef idx="major">
          <a:srgbClr val="F2B62D"/>
        </a:fontRef>
        <a:srgbClr val="F2B62D"/>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FFFFFF"/>
        </a:fontRef>
        <a:srgbClr val="FFFFFF"/>
      </a:tcTxStyle>
      <a:tcStyle>
        <a:tcBdr>
          <a:left>
            <a:ln w="12700" cap="flat">
              <a:noFill/>
              <a:miter lim="400000"/>
            </a:ln>
          </a:left>
          <a:right>
            <a:ln w="12700" cap="flat">
              <a:noFill/>
              <a:miter lim="400000"/>
            </a:ln>
          </a:right>
          <a:top>
            <a:ln w="50800" cap="flat">
              <a:solidFill>
                <a:srgbClr val="FFFFFF"/>
              </a:solidFill>
              <a:prstDash val="solid"/>
              <a:round/>
            </a:ln>
          </a:top>
          <a:bottom>
            <a:ln w="25400" cap="flat">
              <a:solidFill>
                <a:srgbClr val="FFFFFF"/>
              </a:solidFill>
              <a:prstDash val="solid"/>
              <a:round/>
            </a:ln>
          </a:bottom>
          <a:insideH>
            <a:ln w="12700" cap="flat">
              <a:noFill/>
              <a:miter lim="400000"/>
            </a:ln>
          </a:insideH>
          <a:insideV>
            <a:ln w="12700" cap="flat">
              <a:noFill/>
              <a:miter lim="400000"/>
            </a:ln>
          </a:insideV>
        </a:tcBdr>
        <a:fill>
          <a:solidFill>
            <a:srgbClr val="F2B62D"/>
          </a:solidFill>
        </a:fill>
      </a:tcStyle>
    </a:lastRow>
    <a:firstRow>
      <a:tcTxStyle b="on" i="off">
        <a:fontRef idx="major">
          <a:srgbClr val="F2B62D"/>
        </a:fontRef>
        <a:srgbClr val="F2B62D"/>
      </a:tcTxStyle>
      <a:tcStyle>
        <a:tcBdr>
          <a:left>
            <a:ln w="12700" cap="flat">
              <a:noFill/>
              <a:miter lim="400000"/>
            </a:ln>
          </a:left>
          <a:right>
            <a:ln w="12700" cap="flat">
              <a:noFill/>
              <a:miter lim="400000"/>
            </a:ln>
          </a:right>
          <a:top>
            <a:ln w="25400" cap="flat">
              <a:solidFill>
                <a:srgbClr val="FFFFFF"/>
              </a:solidFill>
              <a:prstDash val="solid"/>
              <a:round/>
            </a:ln>
          </a:top>
          <a:bottom>
            <a:ln w="25400" cap="flat">
              <a:solidFill>
                <a:srgbClr val="FFFFFF"/>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FFFFFF"/>
        </a:fontRef>
        <a:srgbClr val="FFFFFF"/>
      </a:tcTxStyle>
      <a:tcStyle>
        <a:tcBdr>
          <a:left>
            <a:ln w="12700" cap="flat">
              <a:solidFill>
                <a:srgbClr val="F2B62D"/>
              </a:solidFill>
              <a:prstDash val="solid"/>
              <a:round/>
            </a:ln>
          </a:left>
          <a:right>
            <a:ln w="12700" cap="flat">
              <a:solidFill>
                <a:srgbClr val="F2B62D"/>
              </a:solidFill>
              <a:prstDash val="solid"/>
              <a:round/>
            </a:ln>
          </a:right>
          <a:top>
            <a:ln w="12700" cap="flat">
              <a:solidFill>
                <a:srgbClr val="F2B62D"/>
              </a:solidFill>
              <a:prstDash val="solid"/>
              <a:round/>
            </a:ln>
          </a:top>
          <a:bottom>
            <a:ln w="12700" cap="flat">
              <a:solidFill>
                <a:srgbClr val="F2B62D"/>
              </a:solidFill>
              <a:prstDash val="solid"/>
              <a:round/>
            </a:ln>
          </a:bottom>
          <a:insideH>
            <a:ln w="12700" cap="flat">
              <a:solidFill>
                <a:srgbClr val="F2B62D"/>
              </a:solidFill>
              <a:prstDash val="solid"/>
              <a:round/>
            </a:ln>
          </a:insideH>
          <a:insideV>
            <a:ln w="12700" cap="flat">
              <a:solidFill>
                <a:srgbClr val="F2B62D"/>
              </a:solidFill>
              <a:prstDash val="solid"/>
              <a:round/>
            </a:ln>
          </a:insideV>
        </a:tcBdr>
        <a:fill>
          <a:solidFill>
            <a:srgbClr val="FFFFFF"/>
          </a:solidFill>
        </a:fill>
      </a:tcStyle>
    </a:wholeTbl>
    <a:band2H>
      <a:tcTxStyle b="def" i="def"/>
      <a:tcStyle>
        <a:tcBdr/>
        <a:fill>
          <a:solidFill>
            <a:srgbClr val="FFFFFF"/>
          </a:solidFill>
        </a:fill>
      </a:tcStyle>
    </a:band2H>
    <a:firstCol>
      <a:tcTxStyle b="on" i="off">
        <a:fontRef idx="major">
          <a:srgbClr val="F2B62D"/>
        </a:fontRef>
        <a:srgbClr val="F2B62D"/>
      </a:tcTxStyle>
      <a:tcStyle>
        <a:tcBdr>
          <a:left>
            <a:ln w="12700" cap="flat">
              <a:solidFill>
                <a:srgbClr val="F2B62D"/>
              </a:solidFill>
              <a:prstDash val="solid"/>
              <a:round/>
            </a:ln>
          </a:left>
          <a:right>
            <a:ln w="12700" cap="flat">
              <a:solidFill>
                <a:srgbClr val="F2B62D"/>
              </a:solidFill>
              <a:prstDash val="solid"/>
              <a:round/>
            </a:ln>
          </a:right>
          <a:top>
            <a:ln w="12700" cap="flat">
              <a:solidFill>
                <a:srgbClr val="F2B62D"/>
              </a:solidFill>
              <a:prstDash val="solid"/>
              <a:round/>
            </a:ln>
          </a:top>
          <a:bottom>
            <a:ln w="12700" cap="flat">
              <a:solidFill>
                <a:srgbClr val="F2B62D"/>
              </a:solidFill>
              <a:prstDash val="solid"/>
              <a:round/>
            </a:ln>
          </a:bottom>
          <a:insideH>
            <a:ln w="12700" cap="flat">
              <a:solidFill>
                <a:srgbClr val="F2B62D"/>
              </a:solidFill>
              <a:prstDash val="solid"/>
              <a:round/>
            </a:ln>
          </a:insideH>
          <a:insideV>
            <a:ln w="12700" cap="flat">
              <a:solidFill>
                <a:srgbClr val="F2B62D"/>
              </a:solidFill>
              <a:prstDash val="solid"/>
              <a:round/>
            </a:ln>
          </a:insideV>
        </a:tcBdr>
        <a:fill>
          <a:solidFill>
            <a:srgbClr val="FFFFFF"/>
          </a:solidFill>
        </a:fill>
      </a:tcStyle>
    </a:firstCol>
    <a:lastRow>
      <a:tcTxStyle b="on" i="off">
        <a:fontRef idx="major">
          <a:srgbClr val="F2B62D"/>
        </a:fontRef>
        <a:srgbClr val="F2B62D"/>
      </a:tcTxStyle>
      <a:tcStyle>
        <a:tcBdr>
          <a:left>
            <a:ln w="12700" cap="flat">
              <a:solidFill>
                <a:srgbClr val="F2B62D"/>
              </a:solidFill>
              <a:prstDash val="solid"/>
              <a:round/>
            </a:ln>
          </a:left>
          <a:right>
            <a:ln w="12700" cap="flat">
              <a:solidFill>
                <a:srgbClr val="F2B62D"/>
              </a:solidFill>
              <a:prstDash val="solid"/>
              <a:round/>
            </a:ln>
          </a:right>
          <a:top>
            <a:ln w="38100" cap="flat">
              <a:solidFill>
                <a:srgbClr val="F2B62D"/>
              </a:solidFill>
              <a:prstDash val="solid"/>
              <a:round/>
            </a:ln>
          </a:top>
          <a:bottom>
            <a:ln w="12700" cap="flat">
              <a:solidFill>
                <a:srgbClr val="F2B62D"/>
              </a:solidFill>
              <a:prstDash val="solid"/>
              <a:round/>
            </a:ln>
          </a:bottom>
          <a:insideH>
            <a:ln w="12700" cap="flat">
              <a:solidFill>
                <a:srgbClr val="F2B62D"/>
              </a:solidFill>
              <a:prstDash val="solid"/>
              <a:round/>
            </a:ln>
          </a:insideH>
          <a:insideV>
            <a:ln w="12700" cap="flat">
              <a:solidFill>
                <a:srgbClr val="F2B62D"/>
              </a:solidFill>
              <a:prstDash val="solid"/>
              <a:round/>
            </a:ln>
          </a:insideV>
        </a:tcBdr>
        <a:fill>
          <a:solidFill>
            <a:srgbClr val="FFFFFF"/>
          </a:solidFill>
        </a:fill>
      </a:tcStyle>
    </a:lastRow>
    <a:firstRow>
      <a:tcTxStyle b="on" i="off">
        <a:fontRef idx="major">
          <a:srgbClr val="F2B62D"/>
        </a:fontRef>
        <a:srgbClr val="F2B62D"/>
      </a:tcTxStyle>
      <a:tcStyle>
        <a:tcBdr>
          <a:left>
            <a:ln w="12700" cap="flat">
              <a:solidFill>
                <a:srgbClr val="F2B62D"/>
              </a:solidFill>
              <a:prstDash val="solid"/>
              <a:round/>
            </a:ln>
          </a:left>
          <a:right>
            <a:ln w="12700" cap="flat">
              <a:solidFill>
                <a:srgbClr val="F2B62D"/>
              </a:solidFill>
              <a:prstDash val="solid"/>
              <a:round/>
            </a:ln>
          </a:right>
          <a:top>
            <a:ln w="12700" cap="flat">
              <a:solidFill>
                <a:srgbClr val="F2B62D"/>
              </a:solidFill>
              <a:prstDash val="solid"/>
              <a:round/>
            </a:ln>
          </a:top>
          <a:bottom>
            <a:ln w="38100" cap="flat">
              <a:solidFill>
                <a:srgbClr val="F2B62D"/>
              </a:solidFill>
              <a:prstDash val="solid"/>
              <a:round/>
            </a:ln>
          </a:bottom>
          <a:insideH>
            <a:ln w="12700" cap="flat">
              <a:solidFill>
                <a:srgbClr val="F2B62D"/>
              </a:solidFill>
              <a:prstDash val="solid"/>
              <a:round/>
            </a:ln>
          </a:insideH>
          <a:insideV>
            <a:ln w="12700" cap="flat">
              <a:solidFill>
                <a:srgbClr val="F2B62D"/>
              </a:solidFill>
              <a:prstDash val="solid"/>
              <a:round/>
            </a:ln>
          </a:insideV>
        </a:tcBdr>
        <a:fill>
          <a:solidFill>
            <a:srgbClr val="FFFFFF"/>
          </a:solidFill>
        </a:fill>
      </a:tcStyle>
    </a:firstRow>
  </a:tblStyle>
  <a:tblStyle styleId="{2708684C-4D16-4618-839F-0558EEFCDFE6}" styleName="">
    <a:tblBg/>
    <a:wholeTbl>
      <a:tcTxStyle b="off" i="off">
        <a:fontRef idx="major">
          <a:srgbClr val="F2B62D"/>
        </a:fontRef>
        <a:srgbClr val="F2B62D"/>
      </a:tcTxStyle>
      <a:tcStyle>
        <a:tcBdr>
          <a:left>
            <a:ln w="12700" cap="flat">
              <a:solidFill>
                <a:srgbClr val="F2B62D"/>
              </a:solidFill>
              <a:prstDash val="solid"/>
              <a:round/>
            </a:ln>
          </a:left>
          <a:right>
            <a:ln w="12700" cap="flat">
              <a:solidFill>
                <a:srgbClr val="F2B62D"/>
              </a:solidFill>
              <a:prstDash val="solid"/>
              <a:round/>
            </a:ln>
          </a:right>
          <a:top>
            <a:ln w="12700" cap="flat">
              <a:solidFill>
                <a:srgbClr val="F2B62D"/>
              </a:solidFill>
              <a:prstDash val="solid"/>
              <a:round/>
            </a:ln>
          </a:top>
          <a:bottom>
            <a:ln w="12700" cap="flat">
              <a:solidFill>
                <a:srgbClr val="F2B62D"/>
              </a:solidFill>
              <a:prstDash val="solid"/>
              <a:round/>
            </a:ln>
          </a:bottom>
          <a:insideH>
            <a:ln w="12700" cap="flat">
              <a:solidFill>
                <a:srgbClr val="F2B62D"/>
              </a:solidFill>
              <a:prstDash val="solid"/>
              <a:round/>
            </a:ln>
          </a:insideH>
          <a:insideV>
            <a:ln w="12700" cap="flat">
              <a:solidFill>
                <a:srgbClr val="F2B62D"/>
              </a:solidFill>
              <a:prstDash val="solid"/>
              <a:round/>
            </a:ln>
          </a:insideV>
        </a:tcBdr>
        <a:fill>
          <a:solidFill>
            <a:srgbClr val="F2B62D">
              <a:alpha val="20000"/>
            </a:srgbClr>
          </a:solidFill>
        </a:fill>
      </a:tcStyle>
    </a:wholeTbl>
    <a:band2H>
      <a:tcTxStyle b="def" i="def"/>
      <a:tcStyle>
        <a:tcBdr/>
        <a:fill>
          <a:solidFill>
            <a:srgbClr val="FFFFFF"/>
          </a:solidFill>
        </a:fill>
      </a:tcStyle>
    </a:band2H>
    <a:firstCol>
      <a:tcTxStyle b="on" i="off">
        <a:fontRef idx="major">
          <a:srgbClr val="F2B62D"/>
        </a:fontRef>
        <a:srgbClr val="F2B62D"/>
      </a:tcTxStyle>
      <a:tcStyle>
        <a:tcBdr>
          <a:left>
            <a:ln w="12700" cap="flat">
              <a:solidFill>
                <a:srgbClr val="F2B62D"/>
              </a:solidFill>
              <a:prstDash val="solid"/>
              <a:round/>
            </a:ln>
          </a:left>
          <a:right>
            <a:ln w="12700" cap="flat">
              <a:solidFill>
                <a:srgbClr val="F2B62D"/>
              </a:solidFill>
              <a:prstDash val="solid"/>
              <a:round/>
            </a:ln>
          </a:right>
          <a:top>
            <a:ln w="12700" cap="flat">
              <a:solidFill>
                <a:srgbClr val="F2B62D"/>
              </a:solidFill>
              <a:prstDash val="solid"/>
              <a:round/>
            </a:ln>
          </a:top>
          <a:bottom>
            <a:ln w="12700" cap="flat">
              <a:solidFill>
                <a:srgbClr val="F2B62D"/>
              </a:solidFill>
              <a:prstDash val="solid"/>
              <a:round/>
            </a:ln>
          </a:bottom>
          <a:insideH>
            <a:ln w="12700" cap="flat">
              <a:solidFill>
                <a:srgbClr val="F2B62D"/>
              </a:solidFill>
              <a:prstDash val="solid"/>
              <a:round/>
            </a:ln>
          </a:insideH>
          <a:insideV>
            <a:ln w="12700" cap="flat">
              <a:solidFill>
                <a:srgbClr val="F2B62D"/>
              </a:solidFill>
              <a:prstDash val="solid"/>
              <a:round/>
            </a:ln>
          </a:insideV>
        </a:tcBdr>
        <a:fill>
          <a:solidFill>
            <a:srgbClr val="F2B62D">
              <a:alpha val="20000"/>
            </a:srgbClr>
          </a:solidFill>
        </a:fill>
      </a:tcStyle>
    </a:firstCol>
    <a:lastRow>
      <a:tcTxStyle b="on" i="off">
        <a:fontRef idx="major">
          <a:srgbClr val="F2B62D"/>
        </a:fontRef>
        <a:srgbClr val="F2B62D"/>
      </a:tcTxStyle>
      <a:tcStyle>
        <a:tcBdr>
          <a:left>
            <a:ln w="12700" cap="flat">
              <a:solidFill>
                <a:srgbClr val="F2B62D"/>
              </a:solidFill>
              <a:prstDash val="solid"/>
              <a:round/>
            </a:ln>
          </a:left>
          <a:right>
            <a:ln w="12700" cap="flat">
              <a:solidFill>
                <a:srgbClr val="F2B62D"/>
              </a:solidFill>
              <a:prstDash val="solid"/>
              <a:round/>
            </a:ln>
          </a:right>
          <a:top>
            <a:ln w="50800" cap="flat">
              <a:solidFill>
                <a:srgbClr val="F2B62D"/>
              </a:solidFill>
              <a:prstDash val="solid"/>
              <a:round/>
            </a:ln>
          </a:top>
          <a:bottom>
            <a:ln w="12700" cap="flat">
              <a:solidFill>
                <a:srgbClr val="F2B62D"/>
              </a:solidFill>
              <a:prstDash val="solid"/>
              <a:round/>
            </a:ln>
          </a:bottom>
          <a:insideH>
            <a:ln w="12700" cap="flat">
              <a:solidFill>
                <a:srgbClr val="F2B62D"/>
              </a:solidFill>
              <a:prstDash val="solid"/>
              <a:round/>
            </a:ln>
          </a:insideH>
          <a:insideV>
            <a:ln w="12700" cap="flat">
              <a:solidFill>
                <a:srgbClr val="F2B62D"/>
              </a:solidFill>
              <a:prstDash val="solid"/>
              <a:round/>
            </a:ln>
          </a:insideV>
        </a:tcBdr>
        <a:fill>
          <a:noFill/>
        </a:fill>
      </a:tcStyle>
    </a:lastRow>
    <a:firstRow>
      <a:tcTxStyle b="on" i="off">
        <a:fontRef idx="major">
          <a:srgbClr val="F2B62D"/>
        </a:fontRef>
        <a:srgbClr val="F2B62D"/>
      </a:tcTxStyle>
      <a:tcStyle>
        <a:tcBdr>
          <a:left>
            <a:ln w="12700" cap="flat">
              <a:solidFill>
                <a:srgbClr val="F2B62D"/>
              </a:solidFill>
              <a:prstDash val="solid"/>
              <a:round/>
            </a:ln>
          </a:left>
          <a:right>
            <a:ln w="12700" cap="flat">
              <a:solidFill>
                <a:srgbClr val="F2B62D"/>
              </a:solidFill>
              <a:prstDash val="solid"/>
              <a:round/>
            </a:ln>
          </a:right>
          <a:top>
            <a:ln w="12700" cap="flat">
              <a:solidFill>
                <a:srgbClr val="F2B62D"/>
              </a:solidFill>
              <a:prstDash val="solid"/>
              <a:round/>
            </a:ln>
          </a:top>
          <a:bottom>
            <a:ln w="25400" cap="flat">
              <a:solidFill>
                <a:srgbClr val="F2B62D"/>
              </a:solidFill>
              <a:prstDash val="solid"/>
              <a:round/>
            </a:ln>
          </a:bottom>
          <a:insideH>
            <a:ln w="12700" cap="flat">
              <a:solidFill>
                <a:srgbClr val="F2B62D"/>
              </a:solidFill>
              <a:prstDash val="solid"/>
              <a:round/>
            </a:ln>
          </a:insideH>
          <a:insideV>
            <a:ln w="12700" cap="flat">
              <a:solidFill>
                <a:srgbClr val="F2B62D"/>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s>

</file>

<file path=ppt/charts/_rels/chart1.xml.rels><?xml version="1.0" encoding="UTF-8" standalone="yes"?><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standalone="yes"?><Relationships xmlns="http://schemas.openxmlformats.org/package/2006/relationships"><Relationship Id="rId1" Type="http://schemas.openxmlformats.org/officeDocument/2006/relationships/package" Target="../embeddings/Microsoft_Excel_Sheet4.xlsx"/></Relationships>

</file>

<file path=ppt/charts/_rels/chart5.xml.rels><?xml version="1.0" encoding="UTF-8" standalone="yes"?><Relationships xmlns="http://schemas.openxmlformats.org/package/2006/relationships"><Relationship Id="rId1" Type="http://schemas.openxmlformats.org/officeDocument/2006/relationships/package" Target="../embeddings/Microsoft_Excel_Sheet5.xlsx"/></Relationships>

</file>

<file path=ppt/charts/_rels/chart6.xml.rels><?xml version="1.0" encoding="UTF-8" standalone="yes"?><Relationships xmlns="http://schemas.openxmlformats.org/package/2006/relationships"><Relationship Id="rId1" Type="http://schemas.openxmlformats.org/officeDocument/2006/relationships/package" Target="../embeddings/Microsoft_Excel_Sheet6.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312562"/>
          <c:y val="0.0647441"/>
          <c:w val="0.963744"/>
          <c:h val="0.756787"/>
        </c:manualLayout>
      </c:layout>
      <c:barChart>
        <c:barDir val="col"/>
        <c:grouping val="clustered"/>
        <c:varyColors val="0"/>
        <c:ser>
          <c:idx val="0"/>
          <c:order val="0"/>
          <c:tx>
            <c:strRef>
              <c:f>Sheet1!$A$2</c:f>
              <c:strCache>
                <c:ptCount val="1"/>
                <c:pt idx="0">
                  <c:v>Région 2</c:v>
                </c:pt>
              </c:strCache>
            </c:strRef>
          </c:tx>
          <c:spPr>
            <a:solidFill>
              <a:srgbClr val="F2B62D"/>
            </a:solidFill>
            <a:ln w="6350" cap="flat">
              <a:solidFill>
                <a:srgbClr val="FFFFFF"/>
              </a:solidFill>
              <a:prstDash val="solid"/>
              <a:miter lim="400000"/>
            </a:ln>
            <a:effectLst/>
          </c:spPr>
          <c:invertIfNegative val="0"/>
          <c:dLbls>
            <c:numFmt formatCode="#,##0" sourceLinked="0"/>
            <c:txPr>
              <a:bodyPr/>
              <a:lstStyle/>
              <a:p>
                <a:pPr>
                  <a:defRPr b="0" i="0" strike="noStrike" sz="4400" u="none">
                    <a:solidFill>
                      <a:srgbClr val="000000"/>
                    </a:solidFill>
                    <a:latin typeface="Helvetica"/>
                  </a:defRPr>
                </a:pPr>
              </a:p>
            </c:txPr>
            <c:dLblPos val="ctr"/>
            <c:showLegendKey val="0"/>
            <c:showVal val="0"/>
            <c:showCatName val="0"/>
            <c:showSerName val="0"/>
            <c:showPercent val="0"/>
            <c:showBubbleSize val="0"/>
            <c:showLeaderLines val="0"/>
          </c:dLbls>
          <c:cat>
            <c:strRef>
              <c:f>Sheet1!$B$1:$H$1</c:f>
              <c:strCache>
                <c:ptCount val="7"/>
                <c:pt idx="0">
                  <c:v>Apr.</c:v>
                </c:pt>
                <c:pt idx="1">
                  <c:v>May.</c:v>
                </c:pt>
                <c:pt idx="2">
                  <c:v>Jun.</c:v>
                </c:pt>
                <c:pt idx="3">
                  <c:v>Jul.</c:v>
                </c:pt>
                <c:pt idx="4">
                  <c:v>Aug.</c:v>
                </c:pt>
                <c:pt idx="5">
                  <c:v>Sept.</c:v>
                </c:pt>
                <c:pt idx="6">
                  <c:v>Oct.</c:v>
                </c:pt>
              </c:strCache>
            </c:strRef>
          </c:cat>
          <c:val>
            <c:numRef>
              <c:f>Sheet1!$B$2:$H$2</c:f>
              <c:numCache>
                <c:ptCount val="7"/>
                <c:pt idx="0">
                  <c:v>55.000000</c:v>
                </c:pt>
                <c:pt idx="1">
                  <c:v>43.000000</c:v>
                </c:pt>
                <c:pt idx="2">
                  <c:v>70.000000</c:v>
                </c:pt>
                <c:pt idx="3">
                  <c:v>58.000000</c:v>
                </c:pt>
                <c:pt idx="4">
                  <c:v>20.000000</c:v>
                </c:pt>
                <c:pt idx="5">
                  <c:v>40.000000</c:v>
                </c:pt>
                <c:pt idx="6">
                  <c:v>50.000000</c:v>
                </c:pt>
              </c:numCache>
            </c:numRef>
          </c:val>
        </c:ser>
        <c:gapWidth val="150"/>
        <c:overlap val="0"/>
        <c:axId val="2094734552"/>
        <c:axId val="2094734553"/>
      </c:barChart>
      <c:lineChart>
        <c:grouping val="standard"/>
        <c:varyColors val="0"/>
        <c:ser>
          <c:idx val="1"/>
          <c:order val="1"/>
          <c:tx>
            <c:strRef>
              <c:f>Sheet1!$A$3</c:f>
              <c:strCache>
                <c:ptCount val="1"/>
                <c:pt idx="0">
                  <c:v>Région 1</c:v>
                </c:pt>
              </c:strCache>
            </c:strRef>
          </c:tx>
          <c:spPr>
            <a:noFill/>
            <a:ln w="101600" cap="flat">
              <a:solidFill>
                <a:srgbClr val="FFFFFF"/>
              </a:solidFill>
              <a:prstDash val="solid"/>
              <a:miter lim="400000"/>
            </a:ln>
            <a:effectLst/>
          </c:spPr>
          <c:marker>
            <c:symbol val="circle"/>
            <c:size val="72"/>
            <c:spPr>
              <a:solidFill>
                <a:srgbClr val="000000">
                  <a:alpha val="0"/>
                </a:srgbClr>
              </a:solidFill>
              <a:ln w="266700" cap="flat">
                <a:solidFill>
                  <a:srgbClr val="535353"/>
                </a:solidFill>
                <a:prstDash val="solid"/>
                <a:miter lim="400000"/>
              </a:ln>
              <a:effectLst/>
            </c:spPr>
          </c:marker>
          <c:dLbls>
            <c:numFmt formatCode="#,##0" sourceLinked="0"/>
            <c:txPr>
              <a:bodyPr/>
              <a:lstStyle/>
              <a:p>
                <a:pPr>
                  <a:defRPr b="0" i="0" strike="noStrike" sz="4400" u="none">
                    <a:solidFill>
                      <a:srgbClr val="000000"/>
                    </a:solidFill>
                    <a:latin typeface="Helvetica"/>
                  </a:defRPr>
                </a:pPr>
              </a:p>
            </c:txPr>
            <c:dLblPos val="t"/>
            <c:showLegendKey val="0"/>
            <c:showVal val="0"/>
            <c:showCatName val="0"/>
            <c:showSerName val="0"/>
            <c:showPercent val="0"/>
            <c:showBubbleSize val="0"/>
            <c:showLeaderLines val="0"/>
          </c:dLbls>
          <c:cat>
            <c:strRef>
              <c:f>Sheet1!$B$1:$H$1</c:f>
              <c:strCache>
                <c:ptCount val="7"/>
                <c:pt idx="0">
                  <c:v>Apr.</c:v>
                </c:pt>
                <c:pt idx="1">
                  <c:v>May.</c:v>
                </c:pt>
                <c:pt idx="2">
                  <c:v>Jun.</c:v>
                </c:pt>
                <c:pt idx="3">
                  <c:v>Jul.</c:v>
                </c:pt>
                <c:pt idx="4">
                  <c:v>Aug.</c:v>
                </c:pt>
                <c:pt idx="5">
                  <c:v>Sept.</c:v>
                </c:pt>
                <c:pt idx="6">
                  <c:v>Oct.</c:v>
                </c:pt>
              </c:strCache>
            </c:strRef>
          </c:cat>
          <c:val>
            <c:numRef>
              <c:f>Sheet1!$B$3:$H$3</c:f>
              <c:numCache>
                <c:ptCount val="7"/>
                <c:pt idx="0">
                  <c:v>17.000000</c:v>
                </c:pt>
                <c:pt idx="1">
                  <c:v>26.000000</c:v>
                </c:pt>
                <c:pt idx="2">
                  <c:v>53.000000</c:v>
                </c:pt>
                <c:pt idx="3">
                  <c:v>80.000000</c:v>
                </c:pt>
                <c:pt idx="4">
                  <c:v>40.000000</c:v>
                </c:pt>
                <c:pt idx="5">
                  <c:v>35.000000</c:v>
                </c:pt>
                <c:pt idx="6">
                  <c:v>20.000000</c:v>
                </c:pt>
              </c:numCache>
            </c:numRef>
          </c:val>
          <c:smooth val="0"/>
        </c:ser>
        <c:marker val="1"/>
        <c:axId val="2094734552"/>
        <c:axId val="2094734553"/>
      </c:lineChart>
      <c:catAx>
        <c:axId val="2094734552"/>
        <c:scaling>
          <c:orientation val="minMax"/>
        </c:scaling>
        <c:delete val="0"/>
        <c:axPos val="b"/>
        <c:majorGridlines>
          <c:spPr>
            <a:ln w="12700" cap="flat">
              <a:solidFill>
                <a:srgbClr val="888888"/>
              </a:solidFill>
              <a:prstDash val="solid"/>
              <a:miter lim="400000"/>
            </a:ln>
          </c:spPr>
        </c:majorGridlines>
        <c:numFmt formatCode="General" sourceLinked="0"/>
        <c:majorTickMark val="out"/>
        <c:minorTickMark val="none"/>
        <c:tickLblPos val="low"/>
        <c:spPr>
          <a:ln w="12700" cap="flat">
            <a:solidFill>
              <a:srgbClr val="000000"/>
            </a:solidFill>
            <a:prstDash val="solid"/>
            <a:miter lim="400000"/>
          </a:ln>
        </c:spPr>
        <c:txPr>
          <a:bodyPr rot="-2700000"/>
          <a:lstStyle/>
          <a:p>
            <a:pPr>
              <a:defRPr b="0" i="0" strike="noStrike" sz="3200" u="none">
                <a:solidFill>
                  <a:srgbClr val="FFFFFF"/>
                </a:solidFill>
                <a:latin typeface="Helvetica"/>
              </a:defRPr>
            </a:pPr>
          </a:p>
        </c:txPr>
        <c:crossAx val="2094734553"/>
        <c:crosses val="autoZero"/>
        <c:auto val="1"/>
        <c:lblAlgn val="ctr"/>
        <c:noMultiLvlLbl val="1"/>
      </c:catAx>
      <c:valAx>
        <c:axId val="2094734553"/>
        <c:scaling>
          <c:orientation val="minMax"/>
        </c:scaling>
        <c:delete val="0"/>
        <c:axPos val="l"/>
        <c:majorGridlines>
          <c:spPr>
            <a:ln w="12700" cap="flat">
              <a:solidFill>
                <a:srgbClr val="888888"/>
              </a:solidFill>
              <a:prstDash val="solid"/>
              <a:miter lim="400000"/>
            </a:ln>
          </c:spPr>
        </c:majorGridlines>
        <c:numFmt formatCode="0" sourceLinked="0"/>
        <c:majorTickMark val="none"/>
        <c:minorTickMark val="none"/>
        <c:tickLblPos val="nextTo"/>
        <c:spPr>
          <a:ln w="12700" cap="flat">
            <a:noFill/>
            <a:prstDash val="solid"/>
            <a:miter lim="400000"/>
          </a:ln>
        </c:spPr>
        <c:txPr>
          <a:bodyPr rot="0"/>
          <a:lstStyle/>
          <a:p>
            <a:pPr>
              <a:defRPr b="0" i="0" strike="noStrike" sz="2900" u="none">
                <a:solidFill>
                  <a:srgbClr val="FFFFFF"/>
                </a:solidFill>
                <a:latin typeface="Helvetica"/>
              </a:defRPr>
            </a:pPr>
          </a:p>
        </c:txPr>
        <c:crossAx val="2094734552"/>
        <c:crosses val="autoZero"/>
        <c:crossBetween val="between"/>
        <c:majorUnit val="20"/>
        <c:minorUnit val="10"/>
      </c:valAx>
      <c:spPr>
        <a:noFill/>
        <a:ln w="12700" cap="flat">
          <a:noFill/>
          <a:miter lim="400000"/>
        </a:ln>
        <a:effectLst/>
      </c:spPr>
    </c:plotArea>
    <c:plotVisOnly val="1"/>
    <c:dispBlanksAs val="gap"/>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266222"/>
          <c:y val="0.0522691"/>
          <c:w val="0.968378"/>
          <c:h val="0.802145"/>
        </c:manualLayout>
      </c:layout>
      <c:barChart>
        <c:barDir val="col"/>
        <c:grouping val="clustered"/>
        <c:varyColors val="0"/>
        <c:ser>
          <c:idx val="0"/>
          <c:order val="0"/>
          <c:tx>
            <c:strRef>
              <c:f>Sheet1!$A$2</c:f>
              <c:strCache>
                <c:ptCount val="1"/>
                <c:pt idx="0">
                  <c:v>Région 2</c:v>
                </c:pt>
              </c:strCache>
            </c:strRef>
          </c:tx>
          <c:spPr>
            <a:solidFill>
              <a:srgbClr val="F2B62D"/>
            </a:solidFill>
            <a:ln w="6350" cap="flat">
              <a:solidFill>
                <a:srgbClr val="FFFFFF"/>
              </a:solidFill>
              <a:prstDash val="solid"/>
              <a:miter lim="400000"/>
            </a:ln>
            <a:effectLst/>
          </c:spPr>
          <c:invertIfNegative val="0"/>
          <c:dLbls>
            <c:numFmt formatCode="#,##0" sourceLinked="0"/>
            <c:txPr>
              <a:bodyPr/>
              <a:lstStyle/>
              <a:p>
                <a:pPr>
                  <a:defRPr b="0" i="0" strike="noStrike" sz="3600" u="none">
                    <a:solidFill>
                      <a:srgbClr val="000000"/>
                    </a:solidFill>
                    <a:latin typeface="Helvetica"/>
                  </a:defRPr>
                </a:pPr>
              </a:p>
            </c:txPr>
            <c:dLblPos val="ctr"/>
            <c:showLegendKey val="0"/>
            <c:showVal val="0"/>
            <c:showCatName val="0"/>
            <c:showSerName val="0"/>
            <c:showPercent val="0"/>
            <c:showBubbleSize val="0"/>
            <c:showLeaderLines val="0"/>
          </c:dLbls>
          <c:cat>
            <c:strRef>
              <c:f>Sheet1!$B$1:$M$1</c:f>
              <c:strCache>
                <c:ptCount val="12"/>
                <c:pt idx="0">
                  <c:v>Jan.</c:v>
                </c:pt>
                <c:pt idx="1">
                  <c:v>Feb.</c:v>
                </c:pt>
                <c:pt idx="2">
                  <c:v>Mar.</c:v>
                </c:pt>
                <c:pt idx="3">
                  <c:v>Apr.</c:v>
                </c:pt>
                <c:pt idx="4">
                  <c:v>May.</c:v>
                </c:pt>
                <c:pt idx="5">
                  <c:v>Jun.</c:v>
                </c:pt>
                <c:pt idx="6">
                  <c:v>Jul.</c:v>
                </c:pt>
                <c:pt idx="7">
                  <c:v>Aug.</c:v>
                </c:pt>
                <c:pt idx="8">
                  <c:v>Sept.</c:v>
                </c:pt>
                <c:pt idx="9">
                  <c:v>Oct.</c:v>
                </c:pt>
                <c:pt idx="10">
                  <c:v>Nov.</c:v>
                </c:pt>
                <c:pt idx="11">
                  <c:v>Dec.</c:v>
                </c:pt>
              </c:strCache>
            </c:strRef>
          </c:cat>
          <c:val>
            <c:numRef>
              <c:f>Sheet1!$B$2:$M$2</c:f>
              <c:numCache>
                <c:ptCount val="12"/>
                <c:pt idx="0">
                  <c:v>20.000000</c:v>
                </c:pt>
                <c:pt idx="1">
                  <c:v>32.000000</c:v>
                </c:pt>
                <c:pt idx="2">
                  <c:v>43.000000</c:v>
                </c:pt>
                <c:pt idx="3">
                  <c:v>55.000000</c:v>
                </c:pt>
                <c:pt idx="4">
                  <c:v>43.000000</c:v>
                </c:pt>
                <c:pt idx="5">
                  <c:v>70.000000</c:v>
                </c:pt>
                <c:pt idx="6">
                  <c:v>58.000000</c:v>
                </c:pt>
                <c:pt idx="7">
                  <c:v>20.000000</c:v>
                </c:pt>
                <c:pt idx="8">
                  <c:v>40.000000</c:v>
                </c:pt>
                <c:pt idx="9">
                  <c:v>50.000000</c:v>
                </c:pt>
                <c:pt idx="10">
                  <c:v>22.000000</c:v>
                </c:pt>
                <c:pt idx="11">
                  <c:v>10.000000</c:v>
                </c:pt>
              </c:numCache>
            </c:numRef>
          </c:val>
        </c:ser>
        <c:gapWidth val="150"/>
        <c:overlap val="0"/>
        <c:axId val="2094734552"/>
        <c:axId val="2094734553"/>
      </c:barChart>
      <c:lineChart>
        <c:grouping val="standard"/>
        <c:varyColors val="0"/>
        <c:ser>
          <c:idx val="1"/>
          <c:order val="1"/>
          <c:tx>
            <c:strRef>
              <c:f>Sheet1!$A$3</c:f>
              <c:strCache>
                <c:ptCount val="1"/>
                <c:pt idx="0">
                  <c:v>Région 1</c:v>
                </c:pt>
              </c:strCache>
            </c:strRef>
          </c:tx>
          <c:spPr>
            <a:noFill/>
            <a:ln w="101600" cap="flat">
              <a:solidFill>
                <a:srgbClr val="1A1919"/>
              </a:solidFill>
              <a:prstDash val="solid"/>
              <a:miter lim="400000"/>
            </a:ln>
            <a:effectLst/>
          </c:spPr>
          <c:marker>
            <c:symbol val="circle"/>
            <c:size val="72"/>
            <c:spPr>
              <a:solidFill>
                <a:srgbClr val="000000">
                  <a:alpha val="0"/>
                </a:srgbClr>
              </a:solidFill>
              <a:ln w="266700" cap="flat">
                <a:solidFill>
                  <a:srgbClr val="1A1919"/>
                </a:solidFill>
                <a:prstDash val="solid"/>
                <a:miter lim="400000"/>
              </a:ln>
              <a:effectLst/>
            </c:spPr>
          </c:marker>
          <c:dLbls>
            <c:numFmt formatCode="#,##0" sourceLinked="0"/>
            <c:txPr>
              <a:bodyPr/>
              <a:lstStyle/>
              <a:p>
                <a:pPr>
                  <a:defRPr b="0" i="0" strike="noStrike" sz="3600" u="none">
                    <a:solidFill>
                      <a:srgbClr val="000000"/>
                    </a:solidFill>
                    <a:latin typeface="Helvetica"/>
                  </a:defRPr>
                </a:pPr>
              </a:p>
            </c:txPr>
            <c:dLblPos val="t"/>
            <c:showLegendKey val="0"/>
            <c:showVal val="0"/>
            <c:showCatName val="0"/>
            <c:showSerName val="0"/>
            <c:showPercent val="0"/>
            <c:showBubbleSize val="0"/>
            <c:showLeaderLines val="0"/>
          </c:dLbls>
          <c:cat>
            <c:strRef>
              <c:f>Sheet1!$B$1:$M$1</c:f>
              <c:strCache>
                <c:ptCount val="12"/>
                <c:pt idx="0">
                  <c:v>Jan.</c:v>
                </c:pt>
                <c:pt idx="1">
                  <c:v>Feb.</c:v>
                </c:pt>
                <c:pt idx="2">
                  <c:v>Mar.</c:v>
                </c:pt>
                <c:pt idx="3">
                  <c:v>Apr.</c:v>
                </c:pt>
                <c:pt idx="4">
                  <c:v>May.</c:v>
                </c:pt>
                <c:pt idx="5">
                  <c:v>Jun.</c:v>
                </c:pt>
                <c:pt idx="6">
                  <c:v>Jul.</c:v>
                </c:pt>
                <c:pt idx="7">
                  <c:v>Aug.</c:v>
                </c:pt>
                <c:pt idx="8">
                  <c:v>Sept.</c:v>
                </c:pt>
                <c:pt idx="9">
                  <c:v>Oct.</c:v>
                </c:pt>
                <c:pt idx="10">
                  <c:v>Nov.</c:v>
                </c:pt>
                <c:pt idx="11">
                  <c:v>Dec.</c:v>
                </c:pt>
              </c:strCache>
            </c:strRef>
          </c:cat>
          <c:val>
            <c:numRef>
              <c:f>Sheet1!$B$3:$M$3</c:f>
              <c:numCache>
                <c:ptCount val="12"/>
                <c:pt idx="0">
                  <c:v>10.000000</c:v>
                </c:pt>
                <c:pt idx="1">
                  <c:v>15.000000</c:v>
                </c:pt>
                <c:pt idx="2">
                  <c:v>17.000000</c:v>
                </c:pt>
                <c:pt idx="3">
                  <c:v>17.000000</c:v>
                </c:pt>
                <c:pt idx="4">
                  <c:v>26.000000</c:v>
                </c:pt>
                <c:pt idx="5">
                  <c:v>53.000000</c:v>
                </c:pt>
                <c:pt idx="6">
                  <c:v>80.000000</c:v>
                </c:pt>
                <c:pt idx="7">
                  <c:v>40.000000</c:v>
                </c:pt>
                <c:pt idx="8">
                  <c:v>35.000000</c:v>
                </c:pt>
                <c:pt idx="9">
                  <c:v>20.000000</c:v>
                </c:pt>
                <c:pt idx="10">
                  <c:v>18.000000</c:v>
                </c:pt>
                <c:pt idx="11">
                  <c:v>15.000000</c:v>
                </c:pt>
              </c:numCache>
            </c:numRef>
          </c:val>
          <c:smooth val="0"/>
        </c:ser>
        <c:marker val="1"/>
        <c:axId val="2094734552"/>
        <c:axId val="2094734553"/>
      </c:lineChart>
      <c:catAx>
        <c:axId val="2094734552"/>
        <c:scaling>
          <c:orientation val="minMax"/>
        </c:scaling>
        <c:delete val="0"/>
        <c:axPos val="b"/>
        <c:majorGridlines>
          <c:spPr>
            <a:ln w="12700" cap="flat">
              <a:solidFill>
                <a:srgbClr val="888888"/>
              </a:solidFill>
              <a:prstDash val="solid"/>
              <a:miter lim="400000"/>
            </a:ln>
          </c:spPr>
        </c:majorGridlines>
        <c:numFmt formatCode="General" sourceLinked="0"/>
        <c:majorTickMark val="out"/>
        <c:minorTickMark val="none"/>
        <c:tickLblPos val="low"/>
        <c:spPr>
          <a:ln w="12700" cap="flat">
            <a:solidFill>
              <a:srgbClr val="000000"/>
            </a:solidFill>
            <a:prstDash val="solid"/>
            <a:miter lim="400000"/>
          </a:ln>
        </c:spPr>
        <c:txPr>
          <a:bodyPr rot="-2700000"/>
          <a:lstStyle/>
          <a:p>
            <a:pPr>
              <a:defRPr b="0" i="0" strike="noStrike" sz="2400" u="none">
                <a:solidFill>
                  <a:srgbClr val="535353"/>
                </a:solidFill>
                <a:latin typeface="Helvetica"/>
              </a:defRPr>
            </a:pPr>
          </a:p>
        </c:txPr>
        <c:crossAx val="2094734553"/>
        <c:crosses val="autoZero"/>
        <c:auto val="1"/>
        <c:lblAlgn val="ctr"/>
        <c:noMultiLvlLbl val="1"/>
      </c:catAx>
      <c:valAx>
        <c:axId val="2094734553"/>
        <c:scaling>
          <c:orientation val="minMax"/>
        </c:scaling>
        <c:delete val="0"/>
        <c:axPos val="l"/>
        <c:majorGridlines>
          <c:spPr>
            <a:ln w="12700" cap="flat">
              <a:solidFill>
                <a:srgbClr val="888888"/>
              </a:solidFill>
              <a:prstDash val="solid"/>
              <a:miter lim="400000"/>
            </a:ln>
          </c:spPr>
        </c:majorGridlines>
        <c:numFmt formatCode="0" sourceLinked="0"/>
        <c:majorTickMark val="none"/>
        <c:minorTickMark val="none"/>
        <c:tickLblPos val="nextTo"/>
        <c:spPr>
          <a:ln w="12700" cap="flat">
            <a:noFill/>
            <a:prstDash val="solid"/>
            <a:miter lim="400000"/>
          </a:ln>
        </c:spPr>
        <c:txPr>
          <a:bodyPr rot="0"/>
          <a:lstStyle/>
          <a:p>
            <a:pPr>
              <a:defRPr b="0" i="0" strike="noStrike" sz="2400" u="none">
                <a:solidFill>
                  <a:srgbClr val="535353"/>
                </a:solidFill>
                <a:latin typeface="Helvetica"/>
              </a:defRPr>
            </a:pPr>
          </a:p>
        </c:txPr>
        <c:crossAx val="2094734552"/>
        <c:crosses val="autoZero"/>
        <c:crossBetween val="between"/>
        <c:majorUnit val="20"/>
        <c:minorUnit val="10"/>
      </c:valAx>
      <c:spPr>
        <a:noFill/>
        <a:ln w="12700" cap="flat">
          <a:noFill/>
          <a:miter lim="400000"/>
        </a:ln>
        <a:effectLst/>
      </c:spPr>
    </c:plotArea>
    <c:plotVisOnly val="1"/>
    <c:dispBlanksAs val="gap"/>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901427"/>
          <c:y val="0.0602161"/>
          <c:w val="0.875111"/>
          <c:h val="0.844303"/>
        </c:manualLayout>
      </c:layout>
      <c:areaChart>
        <c:grouping val="standard"/>
        <c:varyColors val="0"/>
        <c:ser>
          <c:idx val="1"/>
          <c:order val="0"/>
          <c:tx>
            <c:strRef>
              <c:f>Sheet1!$A$3</c:f>
              <c:strCache>
                <c:ptCount val="1"/>
                <c:pt idx="0">
                  <c:v>Region 2</c:v>
                </c:pt>
              </c:strCache>
            </c:strRef>
          </c:tx>
          <c:spPr>
            <a:solidFill>
              <a:srgbClr val="535353"/>
            </a:solidFill>
            <a:ln w="12700" cap="flat">
              <a:noFill/>
              <a:miter lim="400000"/>
            </a:ln>
            <a:effectLst/>
          </c:spPr>
          <c:dLbls>
            <c:numFmt formatCode="#,##0" sourceLinked="0"/>
            <c:txPr>
              <a:bodyPr/>
              <a:lstStyle/>
              <a:p>
                <a:pPr>
                  <a:defRPr b="0" i="0" strike="noStrike" sz="5200" u="none">
                    <a:solidFill>
                      <a:srgbClr val="FFFFFF"/>
                    </a:solidFill>
                    <a:effectLst>
                      <a:outerShdw sx="100000" sy="100000" kx="0" ky="0" algn="tl" rotWithShape="1" blurRad="127000" dist="47997" dir="2700000">
                        <a:srgbClr val="000000">
                          <a:alpha val="31033"/>
                        </a:srgbClr>
                      </a:outerShdw>
                    </a:effectLst>
                    <a:latin typeface="Helvetica"/>
                  </a:defRPr>
                </a:pPr>
              </a:p>
            </c:txPr>
            <c:showLegendKey val="0"/>
            <c:showVal val="0"/>
            <c:showCatName val="0"/>
            <c:showSerName val="0"/>
            <c:showPercent val="0"/>
            <c:showBubbleSize val="0"/>
            <c:showLeaderLines val="0"/>
          </c:dLbls>
          <c:cat>
            <c:strRef>
              <c:f>Sheet1!$B$1:$E$1</c:f>
              <c:strCache>
                <c:ptCount val="4"/>
                <c:pt idx="0">
                  <c:v>April</c:v>
                </c:pt>
                <c:pt idx="1">
                  <c:v>May</c:v>
                </c:pt>
                <c:pt idx="2">
                  <c:v>June</c:v>
                </c:pt>
                <c:pt idx="3">
                  <c:v>July</c:v>
                </c:pt>
              </c:strCache>
            </c:strRef>
          </c:cat>
          <c:val>
            <c:numRef>
              <c:f>Sheet1!$B$3:$E$3</c:f>
              <c:numCache>
                <c:ptCount val="4"/>
                <c:pt idx="0">
                  <c:v>55.000000</c:v>
                </c:pt>
                <c:pt idx="1">
                  <c:v>43.000000</c:v>
                </c:pt>
                <c:pt idx="2">
                  <c:v>70.000000</c:v>
                </c:pt>
                <c:pt idx="3">
                  <c:v>58.000000</c:v>
                </c:pt>
              </c:numCache>
            </c:numRef>
          </c:val>
        </c:ser>
        <c:ser>
          <c:idx val="0"/>
          <c:order val="1"/>
          <c:tx>
            <c:strRef>
              <c:f>Sheet1!$A$2</c:f>
              <c:strCache>
                <c:ptCount val="1"/>
                <c:pt idx="0">
                  <c:v>Region 1</c:v>
                </c:pt>
              </c:strCache>
            </c:strRef>
          </c:tx>
          <c:spPr>
            <a:solidFill>
              <a:srgbClr val="F2B62D"/>
            </a:solidFill>
            <a:ln w="12700" cap="flat">
              <a:noFill/>
              <a:miter lim="400000"/>
            </a:ln>
            <a:effectLst/>
          </c:spPr>
          <c:dLbls>
            <c:numFmt formatCode="#,##0" sourceLinked="0"/>
            <c:txPr>
              <a:bodyPr/>
              <a:lstStyle/>
              <a:p>
                <a:pPr>
                  <a:defRPr b="0" i="0" strike="noStrike" sz="5200" u="none">
                    <a:solidFill>
                      <a:srgbClr val="FFFFFF"/>
                    </a:solidFill>
                    <a:effectLst>
                      <a:outerShdw sx="100000" sy="100000" kx="0" ky="0" algn="tl" rotWithShape="1" blurRad="127000" dist="47997" dir="2700000">
                        <a:srgbClr val="000000">
                          <a:alpha val="31033"/>
                        </a:srgbClr>
                      </a:outerShdw>
                    </a:effectLst>
                    <a:latin typeface="Helvetica"/>
                  </a:defRPr>
                </a:pPr>
              </a:p>
            </c:txPr>
            <c:showLegendKey val="0"/>
            <c:showVal val="0"/>
            <c:showCatName val="0"/>
            <c:showSerName val="0"/>
            <c:showPercent val="0"/>
            <c:showBubbleSize val="0"/>
            <c:showLeaderLines val="0"/>
          </c:dLbls>
          <c:cat>
            <c:strRef>
              <c:f>Sheet1!$B$1:$E$1</c:f>
              <c:strCache>
                <c:ptCount val="4"/>
                <c:pt idx="0">
                  <c:v>April</c:v>
                </c:pt>
                <c:pt idx="1">
                  <c:v>May</c:v>
                </c:pt>
                <c:pt idx="2">
                  <c:v>June</c:v>
                </c:pt>
                <c:pt idx="3">
                  <c:v>July</c:v>
                </c:pt>
              </c:strCache>
            </c:strRef>
          </c:cat>
          <c:val>
            <c:numRef>
              <c:f>Sheet1!$B$2:$E$2</c:f>
              <c:numCache>
                <c:ptCount val="4"/>
                <c:pt idx="0">
                  <c:v>17.000000</c:v>
                </c:pt>
                <c:pt idx="1">
                  <c:v>26.000000</c:v>
                </c:pt>
                <c:pt idx="2">
                  <c:v>53.000000</c:v>
                </c:pt>
                <c:pt idx="3">
                  <c:v>96.000000</c:v>
                </c:pt>
              </c:numCache>
            </c:numRef>
          </c:val>
        </c:ser>
        <c:axId val="2094734552"/>
        <c:axId val="2094734553"/>
      </c:areaChart>
      <c:catAx>
        <c:axId val="2094734552"/>
        <c:scaling>
          <c:orientation val="minMax"/>
        </c:scaling>
        <c:delete val="0"/>
        <c:axPos val="b"/>
        <c:numFmt formatCode="General" sourceLinked="0"/>
        <c:majorTickMark val="none"/>
        <c:minorTickMark val="none"/>
        <c:tickLblPos val="low"/>
        <c:spPr>
          <a:ln w="12700" cap="flat">
            <a:solidFill>
              <a:srgbClr val="FFFFFF"/>
            </a:solidFill>
            <a:prstDash val="solid"/>
            <a:miter lim="400000"/>
          </a:ln>
        </c:spPr>
        <c:txPr>
          <a:bodyPr rot="0"/>
          <a:lstStyle/>
          <a:p>
            <a:pPr>
              <a:defRPr b="0" i="0" strike="noStrike" sz="3400" u="none">
                <a:solidFill>
                  <a:srgbClr val="FFFFFF"/>
                </a:solidFill>
                <a:latin typeface="Helvetica"/>
              </a:defRPr>
            </a:pPr>
          </a:p>
        </c:txPr>
        <c:crossAx val="2094734553"/>
        <c:crosses val="autoZero"/>
        <c:auto val="1"/>
        <c:lblAlgn val="ctr"/>
        <c:noMultiLvlLbl val="1"/>
      </c:catAx>
      <c:valAx>
        <c:axId val="2094734553"/>
        <c:scaling>
          <c:orientation val="minMax"/>
        </c:scaling>
        <c:delete val="0"/>
        <c:axPos val="l"/>
        <c:majorGridlines>
          <c:spPr>
            <a:ln w="12700" cap="flat">
              <a:solidFill>
                <a:srgbClr val="FFFFFF"/>
              </a:solidFill>
              <a:prstDash val="solid"/>
              <a:miter lim="400000"/>
            </a:ln>
          </c:spPr>
        </c:majorGridlines>
        <c:numFmt formatCode="0" sourceLinked="0"/>
        <c:majorTickMark val="none"/>
        <c:minorTickMark val="none"/>
        <c:tickLblPos val="nextTo"/>
        <c:spPr>
          <a:ln w="12700" cap="flat">
            <a:noFill/>
            <a:prstDash val="solid"/>
            <a:miter lim="400000"/>
          </a:ln>
        </c:spPr>
        <c:txPr>
          <a:bodyPr rot="0"/>
          <a:lstStyle/>
          <a:p>
            <a:pPr>
              <a:defRPr b="0" i="0" strike="noStrike" sz="3400" u="none">
                <a:solidFill>
                  <a:srgbClr val="FFFFFF"/>
                </a:solidFill>
                <a:latin typeface="Helvetica"/>
              </a:defRPr>
            </a:pPr>
          </a:p>
        </c:txPr>
        <c:crossAx val="2094734552"/>
        <c:crosses val="autoZero"/>
        <c:crossBetween val="midCat"/>
        <c:majorUnit val="25"/>
        <c:minorUnit val="12.5"/>
      </c:valAx>
      <c:spPr>
        <a:noFill/>
        <a:ln w="12700" cap="flat">
          <a:noFill/>
          <a:miter lim="400000"/>
        </a:ln>
        <a:effectLst/>
      </c:spPr>
    </c:plotArea>
    <c:plotVisOnly val="1"/>
    <c:dispBlanksAs val="gap"/>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901427"/>
          <c:y val="0.0602161"/>
          <c:w val="0.875111"/>
          <c:h val="0.844303"/>
        </c:manualLayout>
      </c:layout>
      <c:areaChart>
        <c:grouping val="standard"/>
        <c:varyColors val="0"/>
        <c:ser>
          <c:idx val="1"/>
          <c:order val="0"/>
          <c:tx>
            <c:strRef>
              <c:f>Sheet1!$A$3</c:f>
              <c:strCache>
                <c:ptCount val="1"/>
                <c:pt idx="0">
                  <c:v>Region 2</c:v>
                </c:pt>
              </c:strCache>
            </c:strRef>
          </c:tx>
          <c:spPr>
            <a:solidFill>
              <a:srgbClr val="535353"/>
            </a:solidFill>
            <a:ln w="12700" cap="flat">
              <a:noFill/>
              <a:miter lim="400000"/>
            </a:ln>
            <a:effectLst/>
          </c:spPr>
          <c:dLbls>
            <c:numFmt formatCode="#,##0" sourceLinked="0"/>
            <c:txPr>
              <a:bodyPr/>
              <a:lstStyle/>
              <a:p>
                <a:pPr>
                  <a:defRPr b="0" i="0" strike="noStrike" sz="5200" u="none">
                    <a:solidFill>
                      <a:srgbClr val="FFFFFF"/>
                    </a:solidFill>
                    <a:effectLst>
                      <a:outerShdw sx="100000" sy="100000" kx="0" ky="0" algn="tl" rotWithShape="1" blurRad="127000" dist="47997" dir="2700000">
                        <a:srgbClr val="000000">
                          <a:alpha val="31033"/>
                        </a:srgbClr>
                      </a:outerShdw>
                    </a:effectLst>
                    <a:latin typeface="Helvetica"/>
                  </a:defRPr>
                </a:pPr>
              </a:p>
            </c:txPr>
            <c:showLegendKey val="0"/>
            <c:showVal val="0"/>
            <c:showCatName val="0"/>
            <c:showSerName val="0"/>
            <c:showPercent val="0"/>
            <c:showBubbleSize val="0"/>
            <c:showLeaderLines val="0"/>
          </c:dLbls>
          <c:cat>
            <c:strRef>
              <c:f>Sheet1!$B$1:$E$1</c:f>
              <c:strCache>
                <c:ptCount val="4"/>
                <c:pt idx="0">
                  <c:v>April</c:v>
                </c:pt>
                <c:pt idx="1">
                  <c:v>May</c:v>
                </c:pt>
                <c:pt idx="2">
                  <c:v>June</c:v>
                </c:pt>
                <c:pt idx="3">
                  <c:v>July</c:v>
                </c:pt>
              </c:strCache>
            </c:strRef>
          </c:cat>
          <c:val>
            <c:numRef>
              <c:f>Sheet1!$B$3:$E$3</c:f>
              <c:numCache>
                <c:ptCount val="4"/>
                <c:pt idx="0">
                  <c:v>55.000000</c:v>
                </c:pt>
                <c:pt idx="1">
                  <c:v>43.000000</c:v>
                </c:pt>
                <c:pt idx="2">
                  <c:v>70.000000</c:v>
                </c:pt>
                <c:pt idx="3">
                  <c:v>58.000000</c:v>
                </c:pt>
              </c:numCache>
            </c:numRef>
          </c:val>
        </c:ser>
        <c:ser>
          <c:idx val="0"/>
          <c:order val="1"/>
          <c:tx>
            <c:strRef>
              <c:f>Sheet1!$A$2</c:f>
              <c:strCache>
                <c:ptCount val="1"/>
                <c:pt idx="0">
                  <c:v>Region 1</c:v>
                </c:pt>
              </c:strCache>
            </c:strRef>
          </c:tx>
          <c:spPr>
            <a:solidFill>
              <a:srgbClr val="F2B62D"/>
            </a:solidFill>
            <a:ln w="12700" cap="flat">
              <a:noFill/>
              <a:miter lim="400000"/>
            </a:ln>
            <a:effectLst/>
          </c:spPr>
          <c:dLbls>
            <c:numFmt formatCode="#,##0" sourceLinked="0"/>
            <c:txPr>
              <a:bodyPr/>
              <a:lstStyle/>
              <a:p>
                <a:pPr>
                  <a:defRPr b="0" i="0" strike="noStrike" sz="5200" u="none">
                    <a:solidFill>
                      <a:srgbClr val="FFFFFF"/>
                    </a:solidFill>
                    <a:effectLst>
                      <a:outerShdw sx="100000" sy="100000" kx="0" ky="0" algn="tl" rotWithShape="1" blurRad="127000" dist="47997" dir="2700000">
                        <a:srgbClr val="000000">
                          <a:alpha val="31033"/>
                        </a:srgbClr>
                      </a:outerShdw>
                    </a:effectLst>
                    <a:latin typeface="Helvetica"/>
                  </a:defRPr>
                </a:pPr>
              </a:p>
            </c:txPr>
            <c:showLegendKey val="0"/>
            <c:showVal val="0"/>
            <c:showCatName val="0"/>
            <c:showSerName val="0"/>
            <c:showPercent val="0"/>
            <c:showBubbleSize val="0"/>
            <c:showLeaderLines val="0"/>
          </c:dLbls>
          <c:cat>
            <c:strRef>
              <c:f>Sheet1!$B$1:$E$1</c:f>
              <c:strCache>
                <c:ptCount val="4"/>
                <c:pt idx="0">
                  <c:v>April</c:v>
                </c:pt>
                <c:pt idx="1">
                  <c:v>May</c:v>
                </c:pt>
                <c:pt idx="2">
                  <c:v>June</c:v>
                </c:pt>
                <c:pt idx="3">
                  <c:v>July</c:v>
                </c:pt>
              </c:strCache>
            </c:strRef>
          </c:cat>
          <c:val>
            <c:numRef>
              <c:f>Sheet1!$B$2:$E$2</c:f>
              <c:numCache>
                <c:ptCount val="4"/>
                <c:pt idx="0">
                  <c:v>17.000000</c:v>
                </c:pt>
                <c:pt idx="1">
                  <c:v>26.000000</c:v>
                </c:pt>
                <c:pt idx="2">
                  <c:v>53.000000</c:v>
                </c:pt>
                <c:pt idx="3">
                  <c:v>96.000000</c:v>
                </c:pt>
              </c:numCache>
            </c:numRef>
          </c:val>
        </c:ser>
        <c:axId val="2094734552"/>
        <c:axId val="2094734553"/>
      </c:areaChart>
      <c:catAx>
        <c:axId val="2094734552"/>
        <c:scaling>
          <c:orientation val="minMax"/>
        </c:scaling>
        <c:delete val="0"/>
        <c:axPos val="b"/>
        <c:numFmt formatCode="General" sourceLinked="0"/>
        <c:majorTickMark val="none"/>
        <c:minorTickMark val="none"/>
        <c:tickLblPos val="low"/>
        <c:spPr>
          <a:ln w="12700" cap="flat">
            <a:solidFill>
              <a:srgbClr val="1A1919"/>
            </a:solidFill>
            <a:prstDash val="solid"/>
            <a:miter lim="400000"/>
          </a:ln>
        </c:spPr>
        <c:txPr>
          <a:bodyPr rot="0"/>
          <a:lstStyle/>
          <a:p>
            <a:pPr>
              <a:defRPr b="0" i="0" strike="noStrike" sz="3400" u="none">
                <a:solidFill>
                  <a:srgbClr val="1A1919"/>
                </a:solidFill>
                <a:latin typeface="Helvetica"/>
              </a:defRPr>
            </a:pPr>
          </a:p>
        </c:txPr>
        <c:crossAx val="2094734553"/>
        <c:crosses val="autoZero"/>
        <c:auto val="1"/>
        <c:lblAlgn val="ctr"/>
        <c:noMultiLvlLbl val="1"/>
      </c:catAx>
      <c:valAx>
        <c:axId val="2094734553"/>
        <c:scaling>
          <c:orientation val="minMax"/>
        </c:scaling>
        <c:delete val="0"/>
        <c:axPos val="l"/>
        <c:numFmt formatCode="0" sourceLinked="0"/>
        <c:majorTickMark val="none"/>
        <c:minorTickMark val="none"/>
        <c:tickLblPos val="nextTo"/>
        <c:spPr>
          <a:ln w="12700" cap="flat">
            <a:noFill/>
            <a:prstDash val="solid"/>
            <a:miter lim="400000"/>
          </a:ln>
        </c:spPr>
        <c:txPr>
          <a:bodyPr rot="0"/>
          <a:lstStyle/>
          <a:p>
            <a:pPr>
              <a:defRPr b="0" i="0" strike="noStrike" sz="3400" u="none">
                <a:solidFill>
                  <a:srgbClr val="1A1919"/>
                </a:solidFill>
                <a:latin typeface="Helvetica"/>
              </a:defRPr>
            </a:pPr>
          </a:p>
        </c:txPr>
        <c:crossAx val="2094734552"/>
        <c:crosses val="autoZero"/>
        <c:crossBetween val="midCat"/>
        <c:majorUnit val="25"/>
        <c:minorUnit val="12.5"/>
      </c:valAx>
      <c:spPr>
        <a:noFill/>
        <a:ln w="12700" cap="flat">
          <a:noFill/>
          <a:miter lim="400000"/>
        </a:ln>
        <a:effectLst/>
      </c:spPr>
    </c:plotArea>
    <c:plotVisOnly val="1"/>
    <c:dispBlanksAs val="gap"/>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05"/>
          <c:y val="0.005"/>
          <c:w val="0.99"/>
          <c:h val="0.9875"/>
        </c:manualLayout>
      </c:layout>
      <c:pieChart>
        <c:varyColors val="0"/>
        <c:ser>
          <c:idx val="0"/>
          <c:order val="0"/>
          <c:tx>
            <c:strRef>
              <c:f>Sheet1!$A$2</c:f>
              <c:strCache>
                <c:ptCount val="1"/>
                <c:pt idx="0">
                  <c:v>Region 1</c:v>
                </c:pt>
              </c:strCache>
            </c:strRef>
          </c:tx>
          <c:spPr>
            <a:solidFill>
              <a:srgbClr val="F2B62D"/>
            </a:solidFill>
            <a:ln w="12700" cap="flat">
              <a:noFill/>
              <a:miter lim="400000"/>
            </a:ln>
            <a:effectLst/>
          </c:spPr>
          <c:explosion val="0"/>
          <c:dPt>
            <c:idx val="0"/>
            <c:explosion val="0"/>
            <c:spPr>
              <a:solidFill>
                <a:srgbClr val="F2B62D"/>
              </a:solidFill>
              <a:ln w="12700" cap="flat">
                <a:noFill/>
                <a:miter lim="400000"/>
              </a:ln>
              <a:effectLst/>
            </c:spPr>
          </c:dPt>
          <c:dPt>
            <c:idx val="1"/>
            <c:explosion val="0"/>
            <c:spPr>
              <a:solidFill>
                <a:srgbClr val="535353"/>
              </a:solidFill>
              <a:ln w="12700" cap="flat">
                <a:noFill/>
                <a:miter lim="400000"/>
              </a:ln>
              <a:effectLst/>
            </c:spPr>
          </c:dPt>
          <c:dPt>
            <c:idx val="2"/>
            <c:explosion val="0"/>
            <c:spPr>
              <a:solidFill>
                <a:srgbClr val="2A2C34"/>
              </a:solidFill>
              <a:ln w="12700" cap="flat">
                <a:noFill/>
                <a:miter lim="400000"/>
              </a:ln>
              <a:effectLst/>
            </c:spPr>
          </c:dPt>
          <c:dPt>
            <c:idx val="3"/>
            <c:explosion val="0"/>
            <c:spPr>
              <a:solidFill>
                <a:srgbClr val="A4947E"/>
              </a:solidFill>
              <a:ln w="12700" cap="flat">
                <a:noFill/>
                <a:miter lim="400000"/>
              </a:ln>
              <a:effectLst/>
            </c:spPr>
          </c:dPt>
          <c:dPt>
            <c:idx val="4"/>
            <c:explosion val="0"/>
            <c:spPr>
              <a:solidFill>
                <a:srgbClr val="CF6E47"/>
              </a:solidFill>
              <a:ln w="12700" cap="flat">
                <a:noFill/>
                <a:miter lim="400000"/>
              </a:ln>
              <a:effectLst/>
            </c:spPr>
          </c:dPt>
          <c:dLbls>
            <c:dLbl>
              <c:idx val="0"/>
              <c:numFmt formatCode="#,##0%" sourceLinked="0"/>
              <c:txPr>
                <a:bodyPr/>
                <a:lstStyle/>
                <a:p>
                  <a:pPr>
                    <a:defRPr b="0" i="0" strike="noStrike" sz="4200" u="none">
                      <a:solidFill>
                        <a:srgbClr val="FFFFFF"/>
                      </a:solidFill>
                      <a:latin typeface="Georgia"/>
                    </a:defRPr>
                  </a:pPr>
                </a:p>
              </c:txPr>
              <c:dLblPos val="inEnd"/>
              <c:showLegendKey val="0"/>
              <c:showVal val="0"/>
              <c:showCatName val="0"/>
              <c:showSerName val="0"/>
              <c:showPercent val="1"/>
              <c:showBubbleSize val="0"/>
            </c:dLbl>
            <c:dLbl>
              <c:idx val="1"/>
              <c:numFmt formatCode="#,##0%" sourceLinked="0"/>
              <c:txPr>
                <a:bodyPr/>
                <a:lstStyle/>
                <a:p>
                  <a:pPr>
                    <a:defRPr b="0" i="0" strike="noStrike" sz="4200" u="none">
                      <a:solidFill>
                        <a:srgbClr val="FFFFFF"/>
                      </a:solidFill>
                      <a:latin typeface="Georgia"/>
                    </a:defRPr>
                  </a:pPr>
                </a:p>
              </c:txPr>
              <c:dLblPos val="inEnd"/>
              <c:showLegendKey val="0"/>
              <c:showVal val="0"/>
              <c:showCatName val="0"/>
              <c:showSerName val="0"/>
              <c:showPercent val="1"/>
              <c:showBubbleSize val="0"/>
            </c:dLbl>
            <c:dLbl>
              <c:idx val="2"/>
              <c:numFmt formatCode="#,##0%" sourceLinked="0"/>
              <c:txPr>
                <a:bodyPr/>
                <a:lstStyle/>
                <a:p>
                  <a:pPr>
                    <a:defRPr b="0" i="0" strike="noStrike" sz="4200" u="none">
                      <a:solidFill>
                        <a:srgbClr val="FFFFFF"/>
                      </a:solidFill>
                      <a:latin typeface="Georgia"/>
                    </a:defRPr>
                  </a:pPr>
                </a:p>
              </c:txPr>
              <c:dLblPos val="inEnd"/>
              <c:showLegendKey val="0"/>
              <c:showVal val="0"/>
              <c:showCatName val="0"/>
              <c:showSerName val="0"/>
              <c:showPercent val="1"/>
              <c:showBubbleSize val="0"/>
            </c:dLbl>
            <c:dLbl>
              <c:idx val="3"/>
              <c:numFmt formatCode="#,##0%" sourceLinked="0"/>
              <c:txPr>
                <a:bodyPr/>
                <a:lstStyle/>
                <a:p>
                  <a:pPr>
                    <a:defRPr b="0" i="0" strike="noStrike" sz="4200" u="none">
                      <a:solidFill>
                        <a:srgbClr val="FFFFFF"/>
                      </a:solidFill>
                      <a:latin typeface="Georgia"/>
                    </a:defRPr>
                  </a:pPr>
                </a:p>
              </c:txPr>
              <c:dLblPos val="inEnd"/>
              <c:showLegendKey val="0"/>
              <c:showVal val="0"/>
              <c:showCatName val="0"/>
              <c:showSerName val="0"/>
              <c:showPercent val="1"/>
              <c:showBubbleSize val="0"/>
            </c:dLbl>
            <c:dLbl>
              <c:idx val="4"/>
              <c:numFmt formatCode="#,##0%" sourceLinked="0"/>
              <c:txPr>
                <a:bodyPr/>
                <a:lstStyle/>
                <a:p>
                  <a:pPr>
                    <a:defRPr b="0" i="0" strike="noStrike" sz="4200" u="none">
                      <a:solidFill>
                        <a:srgbClr val="FFFFFF"/>
                      </a:solidFill>
                      <a:latin typeface="Georgia"/>
                    </a:defRPr>
                  </a:pPr>
                </a:p>
              </c:txPr>
              <c:dLblPos val="inEnd"/>
              <c:showLegendKey val="0"/>
              <c:showVal val="0"/>
              <c:showCatName val="0"/>
              <c:showSerName val="0"/>
              <c:showPercent val="1"/>
              <c:showBubbleSize val="0"/>
            </c:dLbl>
            <c:numFmt formatCode="#,##0%" sourceLinked="0"/>
            <c:txPr>
              <a:bodyPr/>
              <a:lstStyle/>
              <a:p>
                <a:pPr>
                  <a:defRPr b="0" i="0" strike="noStrike" sz="4200" u="none">
                    <a:solidFill>
                      <a:srgbClr val="FFFFFF"/>
                    </a:solidFill>
                    <a:latin typeface="Georgia"/>
                  </a:defRPr>
                </a:pPr>
              </a:p>
            </c:txPr>
            <c:dLblPos val="inEnd"/>
            <c:showLegendKey val="0"/>
            <c:showVal val="0"/>
            <c:showCatName val="0"/>
            <c:showSerName val="0"/>
            <c:showPercent val="1"/>
            <c:showBubbleSize val="0"/>
            <c:showLeaderLines val="0"/>
          </c:dLbls>
          <c:cat>
            <c:strRef>
              <c:f>Sheet1!$B$1:$F$1</c:f>
              <c:strCache>
                <c:ptCount val="5"/>
                <c:pt idx="0">
                  <c:v>April</c:v>
                </c:pt>
                <c:pt idx="1">
                  <c:v>May</c:v>
                </c:pt>
                <c:pt idx="2">
                  <c:v>June</c:v>
                </c:pt>
                <c:pt idx="3">
                  <c:v>July</c:v>
                </c:pt>
                <c:pt idx="4">
                  <c:v>August</c:v>
                </c:pt>
              </c:strCache>
            </c:strRef>
          </c:cat>
          <c:val>
            <c:numRef>
              <c:f>Sheet1!$B$2:$F$2</c:f>
              <c:numCache>
                <c:ptCount val="5"/>
                <c:pt idx="0">
                  <c:v>91.000000</c:v>
                </c:pt>
                <c:pt idx="1">
                  <c:v>76.000000</c:v>
                </c:pt>
                <c:pt idx="2">
                  <c:v>28.000000</c:v>
                </c:pt>
                <c:pt idx="3">
                  <c:v>26.000000</c:v>
                </c:pt>
                <c:pt idx="4">
                  <c:v>21.000000</c:v>
                </c:pt>
              </c:numCache>
            </c:numRef>
          </c:val>
        </c:ser>
        <c:firstSliceAng val="328"/>
      </c:pieChart>
      <c:spPr>
        <a:noFill/>
        <a:ln w="12700" cap="flat">
          <a:noFill/>
          <a:miter lim="400000"/>
        </a:ln>
        <a:effectLst/>
      </c:spPr>
    </c:plotArea>
    <c:plotVisOnly val="1"/>
    <c:dispBlanksAs val="gap"/>
  </c:chart>
  <c:spPr>
    <a:noFill/>
    <a:ln>
      <a:noFill/>
    </a:ln>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05"/>
          <c:y val="0.005"/>
          <c:w val="0.99"/>
          <c:h val="0.9875"/>
        </c:manualLayout>
      </c:layout>
      <c:pieChart>
        <c:varyColors val="0"/>
        <c:ser>
          <c:idx val="0"/>
          <c:order val="0"/>
          <c:tx>
            <c:strRef>
              <c:f>Sheet1!$A$2</c:f>
              <c:strCache>
                <c:ptCount val="1"/>
                <c:pt idx="0">
                  <c:v>Region 1</c:v>
                </c:pt>
              </c:strCache>
            </c:strRef>
          </c:tx>
          <c:spPr>
            <a:solidFill>
              <a:srgbClr val="F2B62D"/>
            </a:solidFill>
            <a:ln w="12700" cap="flat">
              <a:noFill/>
              <a:miter lim="400000"/>
            </a:ln>
            <a:effectLst/>
          </c:spPr>
          <c:explosion val="0"/>
          <c:dPt>
            <c:idx val="0"/>
            <c:explosion val="0"/>
            <c:spPr>
              <a:solidFill>
                <a:srgbClr val="F2B62D"/>
              </a:solidFill>
              <a:ln w="12700" cap="flat">
                <a:noFill/>
                <a:miter lim="400000"/>
              </a:ln>
              <a:effectLst/>
            </c:spPr>
          </c:dPt>
          <c:dPt>
            <c:idx val="1"/>
            <c:explosion val="0"/>
            <c:spPr>
              <a:solidFill>
                <a:srgbClr val="535353"/>
              </a:solidFill>
              <a:ln w="12700" cap="flat">
                <a:noFill/>
                <a:miter lim="400000"/>
              </a:ln>
              <a:effectLst/>
            </c:spPr>
          </c:dPt>
          <c:dPt>
            <c:idx val="2"/>
            <c:explosion val="0"/>
            <c:spPr>
              <a:solidFill>
                <a:srgbClr val="2A2C34"/>
              </a:solidFill>
              <a:ln w="12700" cap="flat">
                <a:noFill/>
                <a:miter lim="400000"/>
              </a:ln>
              <a:effectLst/>
            </c:spPr>
          </c:dPt>
          <c:dPt>
            <c:idx val="3"/>
            <c:explosion val="0"/>
            <c:spPr>
              <a:solidFill>
                <a:srgbClr val="A4947E"/>
              </a:solidFill>
              <a:ln w="12700" cap="flat">
                <a:noFill/>
                <a:miter lim="400000"/>
              </a:ln>
              <a:effectLst/>
            </c:spPr>
          </c:dPt>
          <c:dPt>
            <c:idx val="4"/>
            <c:explosion val="0"/>
            <c:spPr>
              <a:solidFill>
                <a:srgbClr val="CF6E47"/>
              </a:solidFill>
              <a:ln w="12700" cap="flat">
                <a:noFill/>
                <a:miter lim="400000"/>
              </a:ln>
              <a:effectLst/>
            </c:spPr>
          </c:dPt>
          <c:dLbls>
            <c:dLbl>
              <c:idx val="0"/>
              <c:numFmt formatCode="#,##0%" sourceLinked="0"/>
              <c:txPr>
                <a:bodyPr/>
                <a:lstStyle/>
                <a:p>
                  <a:pPr>
                    <a:defRPr b="0" i="0" strike="noStrike" sz="4200" u="none">
                      <a:solidFill>
                        <a:srgbClr val="FFFFFF"/>
                      </a:solidFill>
                      <a:latin typeface="Georgia"/>
                    </a:defRPr>
                  </a:pPr>
                </a:p>
              </c:txPr>
              <c:dLblPos val="inEnd"/>
              <c:showLegendKey val="0"/>
              <c:showVal val="0"/>
              <c:showCatName val="0"/>
              <c:showSerName val="0"/>
              <c:showPercent val="1"/>
              <c:showBubbleSize val="0"/>
            </c:dLbl>
            <c:dLbl>
              <c:idx val="1"/>
              <c:numFmt formatCode="#,##0%" sourceLinked="0"/>
              <c:txPr>
                <a:bodyPr/>
                <a:lstStyle/>
                <a:p>
                  <a:pPr>
                    <a:defRPr b="0" i="0" strike="noStrike" sz="4200" u="none">
                      <a:solidFill>
                        <a:srgbClr val="FFFFFF"/>
                      </a:solidFill>
                      <a:latin typeface="Georgia"/>
                    </a:defRPr>
                  </a:pPr>
                </a:p>
              </c:txPr>
              <c:dLblPos val="inEnd"/>
              <c:showLegendKey val="0"/>
              <c:showVal val="0"/>
              <c:showCatName val="0"/>
              <c:showSerName val="0"/>
              <c:showPercent val="1"/>
              <c:showBubbleSize val="0"/>
            </c:dLbl>
            <c:dLbl>
              <c:idx val="2"/>
              <c:numFmt formatCode="#,##0%" sourceLinked="0"/>
              <c:txPr>
                <a:bodyPr/>
                <a:lstStyle/>
                <a:p>
                  <a:pPr>
                    <a:defRPr b="0" i="0" strike="noStrike" sz="4200" u="none">
                      <a:solidFill>
                        <a:srgbClr val="FFFFFF"/>
                      </a:solidFill>
                      <a:latin typeface="Georgia"/>
                    </a:defRPr>
                  </a:pPr>
                </a:p>
              </c:txPr>
              <c:dLblPos val="inEnd"/>
              <c:showLegendKey val="0"/>
              <c:showVal val="0"/>
              <c:showCatName val="0"/>
              <c:showSerName val="0"/>
              <c:showPercent val="1"/>
              <c:showBubbleSize val="0"/>
            </c:dLbl>
            <c:dLbl>
              <c:idx val="3"/>
              <c:numFmt formatCode="#,##0%" sourceLinked="0"/>
              <c:txPr>
                <a:bodyPr/>
                <a:lstStyle/>
                <a:p>
                  <a:pPr>
                    <a:defRPr b="0" i="0" strike="noStrike" sz="4200" u="none">
                      <a:solidFill>
                        <a:srgbClr val="FFFFFF"/>
                      </a:solidFill>
                      <a:latin typeface="Georgia"/>
                    </a:defRPr>
                  </a:pPr>
                </a:p>
              </c:txPr>
              <c:dLblPos val="inEnd"/>
              <c:showLegendKey val="0"/>
              <c:showVal val="0"/>
              <c:showCatName val="0"/>
              <c:showSerName val="0"/>
              <c:showPercent val="1"/>
              <c:showBubbleSize val="0"/>
            </c:dLbl>
            <c:dLbl>
              <c:idx val="4"/>
              <c:numFmt formatCode="#,##0%" sourceLinked="0"/>
              <c:txPr>
                <a:bodyPr/>
                <a:lstStyle/>
                <a:p>
                  <a:pPr>
                    <a:defRPr b="0" i="0" strike="noStrike" sz="4200" u="none">
                      <a:solidFill>
                        <a:srgbClr val="FFFFFF"/>
                      </a:solidFill>
                      <a:latin typeface="Georgia"/>
                    </a:defRPr>
                  </a:pPr>
                </a:p>
              </c:txPr>
              <c:dLblPos val="inEnd"/>
              <c:showLegendKey val="0"/>
              <c:showVal val="0"/>
              <c:showCatName val="0"/>
              <c:showSerName val="0"/>
              <c:showPercent val="1"/>
              <c:showBubbleSize val="0"/>
            </c:dLbl>
            <c:numFmt formatCode="#,##0%" sourceLinked="0"/>
            <c:txPr>
              <a:bodyPr/>
              <a:lstStyle/>
              <a:p>
                <a:pPr>
                  <a:defRPr b="0" i="0" strike="noStrike" sz="4200" u="none">
                    <a:solidFill>
                      <a:srgbClr val="FFFFFF"/>
                    </a:solidFill>
                    <a:latin typeface="Georgia"/>
                  </a:defRPr>
                </a:pPr>
              </a:p>
            </c:txPr>
            <c:dLblPos val="inEnd"/>
            <c:showLegendKey val="0"/>
            <c:showVal val="0"/>
            <c:showCatName val="0"/>
            <c:showSerName val="0"/>
            <c:showPercent val="1"/>
            <c:showBubbleSize val="0"/>
            <c:showLeaderLines val="0"/>
          </c:dLbls>
          <c:cat>
            <c:strRef>
              <c:f>Sheet1!$B$1:$F$1</c:f>
              <c:strCache>
                <c:ptCount val="5"/>
                <c:pt idx="0">
                  <c:v>April</c:v>
                </c:pt>
                <c:pt idx="1">
                  <c:v>May</c:v>
                </c:pt>
                <c:pt idx="2">
                  <c:v>June</c:v>
                </c:pt>
                <c:pt idx="3">
                  <c:v>July</c:v>
                </c:pt>
                <c:pt idx="4">
                  <c:v>August</c:v>
                </c:pt>
              </c:strCache>
            </c:strRef>
          </c:cat>
          <c:val>
            <c:numRef>
              <c:f>Sheet1!$B$2:$F$2</c:f>
              <c:numCache>
                <c:ptCount val="5"/>
                <c:pt idx="0">
                  <c:v>91.000000</c:v>
                </c:pt>
                <c:pt idx="1">
                  <c:v>76.000000</c:v>
                </c:pt>
                <c:pt idx="2">
                  <c:v>28.000000</c:v>
                </c:pt>
                <c:pt idx="3">
                  <c:v>26.000000</c:v>
                </c:pt>
                <c:pt idx="4">
                  <c:v>21.000000</c:v>
                </c:pt>
              </c:numCache>
            </c:numRef>
          </c:val>
        </c:ser>
        <c:firstSliceAng val="328"/>
      </c:pieChart>
      <c:spPr>
        <a:noFill/>
        <a:ln w="12700" cap="flat">
          <a:noFill/>
          <a:miter lim="400000"/>
        </a:ln>
        <a:effectLst/>
      </c:spPr>
    </c:plotArea>
    <c:plotVisOnly val="1"/>
    <c:dispBlanksAs val="gap"/>
  </c:chart>
  <c:spPr>
    <a:noFill/>
    <a:ln>
      <a:noFill/>
    </a:ln>
    <a:effectLst/>
  </c:spPr>
  <c:externalData r:id="rId1">
    <c:autoUpdate val="0"/>
  </c:externalData>
</c:chartSpace>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8" name="Shape 2438"/>
          <p:cNvSpPr/>
          <p:nvPr>
            <p:ph type="sldImg"/>
          </p:nvPr>
        </p:nvSpPr>
        <p:spPr>
          <a:xfrm>
            <a:off x="1143000" y="685800"/>
            <a:ext cx="4572000" cy="3429000"/>
          </a:xfrm>
          <a:prstGeom prst="rect">
            <a:avLst/>
          </a:prstGeom>
        </p:spPr>
        <p:txBody>
          <a:bodyPr/>
          <a:lstStyle/>
          <a:p>
            <a:pPr/>
          </a:p>
        </p:txBody>
      </p:sp>
      <p:sp>
        <p:nvSpPr>
          <p:cNvPr id="2439" name="Shape 243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2200">
        <a:latin typeface="+mn-lt"/>
        <a:ea typeface="+mn-ea"/>
        <a:cs typeface="+mn-cs"/>
        <a:sym typeface="Lucida Grande"/>
      </a:defRPr>
    </a:lvl1pPr>
    <a:lvl2pPr indent="228600" defTabSz="457200" latinLnBrk="0">
      <a:defRPr sz="2200">
        <a:latin typeface="+mn-lt"/>
        <a:ea typeface="+mn-ea"/>
        <a:cs typeface="+mn-cs"/>
        <a:sym typeface="Lucida Grande"/>
      </a:defRPr>
    </a:lvl2pPr>
    <a:lvl3pPr indent="457200" defTabSz="457200" latinLnBrk="0">
      <a:defRPr sz="2200">
        <a:latin typeface="+mn-lt"/>
        <a:ea typeface="+mn-ea"/>
        <a:cs typeface="+mn-cs"/>
        <a:sym typeface="Lucida Grande"/>
      </a:defRPr>
    </a:lvl3pPr>
    <a:lvl4pPr indent="685800" defTabSz="457200" latinLnBrk="0">
      <a:defRPr sz="2200">
        <a:latin typeface="+mn-lt"/>
        <a:ea typeface="+mn-ea"/>
        <a:cs typeface="+mn-cs"/>
        <a:sym typeface="Lucida Grande"/>
      </a:defRPr>
    </a:lvl4pPr>
    <a:lvl5pPr indent="914400" defTabSz="457200" latinLnBrk="0">
      <a:defRPr sz="2200">
        <a:latin typeface="+mn-lt"/>
        <a:ea typeface="+mn-ea"/>
        <a:cs typeface="+mn-cs"/>
        <a:sym typeface="Lucida Grande"/>
      </a:defRPr>
    </a:lvl5pPr>
    <a:lvl6pPr indent="1143000" defTabSz="457200" latinLnBrk="0">
      <a:defRPr sz="2200">
        <a:latin typeface="+mn-lt"/>
        <a:ea typeface="+mn-ea"/>
        <a:cs typeface="+mn-cs"/>
        <a:sym typeface="Lucida Grande"/>
      </a:defRPr>
    </a:lvl6pPr>
    <a:lvl7pPr indent="1371600" defTabSz="457200" latinLnBrk="0">
      <a:defRPr sz="2200">
        <a:latin typeface="+mn-lt"/>
        <a:ea typeface="+mn-ea"/>
        <a:cs typeface="+mn-cs"/>
        <a:sym typeface="Lucida Grande"/>
      </a:defRPr>
    </a:lvl7pPr>
    <a:lvl8pPr indent="1600200" defTabSz="457200" latinLnBrk="0">
      <a:defRPr sz="2200">
        <a:latin typeface="+mn-lt"/>
        <a:ea typeface="+mn-ea"/>
        <a:cs typeface="+mn-cs"/>
        <a:sym typeface="Lucida Grande"/>
      </a:defRPr>
    </a:lvl8pPr>
    <a:lvl9pPr indent="1828800" defTabSz="457200" latinLnBrk="0">
      <a:defRPr sz="2200">
        <a:latin typeface="+mn-lt"/>
        <a:ea typeface="+mn-ea"/>
        <a:cs typeface="+mn-cs"/>
        <a:sym typeface="Lucida Grand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eg"/><Relationship Id="rId3" Type="http://schemas.openxmlformats.org/officeDocument/2006/relationships/image" Target="../media/image22.jpeg"/></Relationships>

</file>

<file path=ppt/slideLayouts/_rels/slideLayout10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eg"/><Relationship Id="rId3" Type="http://schemas.openxmlformats.org/officeDocument/2006/relationships/image" Target="../media/image24.jpeg"/><Relationship Id="rId4" Type="http://schemas.openxmlformats.org/officeDocument/2006/relationships/image" Target="../media/image25.jpeg"/></Relationships>

</file>

<file path=ppt/slideLayouts/_rels/slideLayout10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eg"/><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s>

</file>

<file path=ppt/slideLayouts/_rels/slideLayout10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eg"/><Relationship Id="rId3" Type="http://schemas.openxmlformats.org/officeDocument/2006/relationships/image" Target="../media/image29.jpeg"/><Relationship Id="rId4" Type="http://schemas.openxmlformats.org/officeDocument/2006/relationships/image" Target="../media/image30.jpeg"/></Relationships>

</file>

<file path=ppt/slideLayouts/_rels/slideLayout10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jpeg"/><Relationship Id="rId3" Type="http://schemas.openxmlformats.org/officeDocument/2006/relationships/image" Target="../media/image1.png"/></Relationships>

</file>

<file path=ppt/slideLayouts/_rels/slideLayout10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 Id="rId3" Type="http://schemas.openxmlformats.org/officeDocument/2006/relationships/image" Target="../media/image10.jpeg"/></Relationships>

</file>

<file path=ppt/slideLayouts/_rels/slideLayout1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jpeg"/><Relationship Id="rId3" Type="http://schemas.openxmlformats.org/officeDocument/2006/relationships/image" Target="../media/image1.png"/></Relationships>

</file>

<file path=ppt/slideLayouts/_rels/slideLayout1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jpeg"/><Relationship Id="rId3" Type="http://schemas.openxmlformats.org/officeDocument/2006/relationships/image" Target="../media/image1.png"/></Relationships>

</file>

<file path=ppt/slideLayouts/_rels/slideLayout1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jpeg"/><Relationship Id="rId3" Type="http://schemas.openxmlformats.org/officeDocument/2006/relationships/image" Target="../media/image1.png"/></Relationships>

</file>

<file path=ppt/slideLayouts/_rels/slideLayout1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jpe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jpeg"/></Relationships>

</file>

<file path=ppt/slideLayouts/_rels/slideLayout12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jpeg"/></Relationships>

</file>

<file path=ppt/slideLayouts/_rels/slideLayout12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eg"/></Relationships>

</file>

<file path=ppt/slideLayouts/_rels/slideLayout12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jpeg"/></Relationships>

</file>

<file path=ppt/slideLayouts/_rels/slideLayout12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jpeg"/></Relationships>

</file>

<file path=ppt/slideLayouts/_rels/slideLayout12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jpeg"/></Relationships>

</file>

<file path=ppt/slideLayouts/_rels/slideLayout12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0.jpeg"/></Relationships>

</file>

<file path=ppt/slideLayouts/_rels/slideLayout12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jpeg"/></Relationships>

</file>

<file path=ppt/slideLayouts/_rels/slideLayout12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2.jpeg"/></Relationships>

</file>

<file path=ppt/slideLayouts/_rels/slideLayout12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3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3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 Id="rId3" Type="http://schemas.openxmlformats.org/officeDocument/2006/relationships/image" Target="../media/image10.jpe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 Id="rId3" Type="http://schemas.openxmlformats.org/officeDocument/2006/relationships/image" Target="../media/image12.jpe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s>

</file>

<file path=ppt/slideLayouts/_rels/slideLayout2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 Id="rId4" Type="http://schemas.openxmlformats.org/officeDocument/2006/relationships/image" Target="../media/image1.png"/></Relationships>

</file>

<file path=ppt/slideLayouts/_rels/slideLayout3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 Id="rId3" Type="http://schemas.openxmlformats.org/officeDocument/2006/relationships/image" Target="../media/image15.jpeg"/><Relationship Id="rId4" Type="http://schemas.openxmlformats.org/officeDocument/2006/relationships/image" Target="../media/image16.jpeg"/></Relationships>

</file>

<file path=ppt/slideLayouts/_rels/slideLayout3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 Id="rId3" Type="http://schemas.openxmlformats.org/officeDocument/2006/relationships/image" Target="../media/image15.jpeg"/><Relationship Id="rId4" Type="http://schemas.openxmlformats.org/officeDocument/2006/relationships/image" Target="../media/image16.jpeg"/></Relationships>

</file>

<file path=ppt/slideLayouts/_rels/slideLayout3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s>

</file>

<file path=ppt/slideLayouts/_rels/slideLayout4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1.xml"/></Relationships>

</file>

<file path=ppt/slideLayouts/_rels/slideLayout4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2.xml"/></Relationships>

</file>

<file path=ppt/slideLayouts/_rels/slideLayout4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3.xml"/></Relationships>

</file>

<file path=ppt/slideLayouts/_rels/slideLayout4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4.xml"/></Relationships>

</file>

<file path=ppt/slideLayouts/_rels/slideLayout4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5.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6.xml"/></Relationships>

</file>

<file path=ppt/slideLayouts/_rels/slideLayout5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7.jpeg"/></Relationships>

</file>

<file path=ppt/slideLayouts/_rels/slideLayout6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7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s>

</file>

<file path=ppt/slideLayouts/_rels/slideLayout7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eg"/><Relationship Id="rId3" Type="http://schemas.openxmlformats.org/officeDocument/2006/relationships/image" Target="../media/image12.png"/><Relationship Id="rId4" Type="http://schemas.openxmlformats.org/officeDocument/2006/relationships/image" Target="../media/image13.png"/></Relationships>

</file>

<file path=ppt/slideLayouts/_rels/slideLayout7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5.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s>

</file>

<file path=ppt/slideLayouts/_rels/slideLayout8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s>

</file>

<file path=ppt/slideLayouts/_rels/slideLayout8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9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eg"/></Relationships>

</file>

<file path=ppt/slideLayouts/_rels/slideLayout9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9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9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9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Cover Client">
    <p:spTree>
      <p:nvGrpSpPr>
        <p:cNvPr id="1" name=""/>
        <p:cNvGrpSpPr/>
        <p:nvPr/>
      </p:nvGrpSpPr>
      <p:grpSpPr>
        <a:xfrm>
          <a:off x="0" y="0"/>
          <a:ext cx="0" cy="0"/>
          <a:chOff x="0" y="0"/>
          <a:chExt cx="0" cy="0"/>
        </a:xfrm>
      </p:grpSpPr>
      <p:sp>
        <p:nvSpPr>
          <p:cNvPr id="13" name="Shape 13"/>
          <p:cNvSpPr/>
          <p:nvPr>
            <p:ph type="pic" idx="13"/>
          </p:nvPr>
        </p:nvSpPr>
        <p:spPr>
          <a:xfrm>
            <a:off x="0" y="0"/>
            <a:ext cx="24384000" cy="13716000"/>
          </a:xfrm>
          <a:prstGeom prst="rect">
            <a:avLst/>
          </a:prstGeom>
        </p:spPr>
        <p:txBody>
          <a:bodyPr lIns="91439" tIns="45719" rIns="91439" bIns="45719">
            <a:noAutofit/>
          </a:bodyPr>
          <a:lstStyle/>
          <a:p>
            <a:pPr/>
          </a:p>
        </p:txBody>
      </p:sp>
      <p:sp>
        <p:nvSpPr>
          <p:cNvPr id="14" name="Shape 14"/>
          <p:cNvSpPr/>
          <p:nvPr/>
        </p:nvSpPr>
        <p:spPr>
          <a:xfrm flipV="1">
            <a:off x="15578798" y="5897247"/>
            <a:ext cx="2" cy="3864606"/>
          </a:xfrm>
          <a:prstGeom prst="line">
            <a:avLst/>
          </a:prstGeom>
          <a:ln w="50800">
            <a:solidFill>
              <a:srgbClr val="FFFFFF"/>
            </a:solidFill>
            <a:miter lim="400000"/>
          </a:ln>
        </p:spPr>
        <p:txBody>
          <a:bodyPr lIns="45718" tIns="45718" rIns="45718" bIns="45718"/>
          <a:lstStyle/>
          <a:p>
            <a:pPr>
              <a:defRPr>
                <a:solidFill>
                  <a:srgbClr val="F2B62D"/>
                </a:solidFill>
              </a:defRPr>
            </a:pPr>
          </a:p>
        </p:txBody>
      </p:sp>
      <p:pic>
        <p:nvPicPr>
          <p:cNvPr id="15" name="image2.png"/>
          <p:cNvPicPr>
            <a:picLocks noChangeAspect="1"/>
          </p:cNvPicPr>
          <p:nvPr/>
        </p:nvPicPr>
        <p:blipFill>
          <a:blip r:embed="rId2">
            <a:extLst/>
          </a:blip>
          <a:stretch>
            <a:fillRect/>
          </a:stretch>
        </p:blipFill>
        <p:spPr>
          <a:xfrm>
            <a:off x="16425465" y="6076950"/>
            <a:ext cx="6252117" cy="1473200"/>
          </a:xfrm>
          <a:prstGeom prst="rect">
            <a:avLst/>
          </a:prstGeom>
          <a:ln w="12700">
            <a:miter lim="400000"/>
          </a:ln>
        </p:spPr>
      </p:pic>
      <p:sp>
        <p:nvSpPr>
          <p:cNvPr id="16" name="Shape 16"/>
          <p:cNvSpPr/>
          <p:nvPr>
            <p:ph type="body" sz="quarter" idx="1"/>
          </p:nvPr>
        </p:nvSpPr>
        <p:spPr>
          <a:xfrm>
            <a:off x="5822612" y="5977830"/>
            <a:ext cx="8909523" cy="863602"/>
          </a:xfrm>
          <a:prstGeom prst="rect">
            <a:avLst/>
          </a:prstGeom>
        </p:spPr>
        <p:txBody>
          <a:bodyPr anchor="ctr"/>
          <a:lstStyle>
            <a:lvl1pPr algn="r" defTabSz="825500">
              <a:lnSpc>
                <a:spcPct val="100000"/>
              </a:lnSpc>
              <a:defRPr i="0" spc="550" sz="5000">
                <a:solidFill>
                  <a:srgbClr val="F2B62D"/>
                </a:solidFill>
              </a:defRPr>
            </a:lvl1pPr>
            <a:lvl2pPr marL="1245575" indent="-610575" algn="r" defTabSz="825500">
              <a:lnSpc>
                <a:spcPct val="100000"/>
              </a:lnSpc>
              <a:defRPr i="0" spc="550" sz="5000">
                <a:solidFill>
                  <a:srgbClr val="F2B62D"/>
                </a:solidFill>
              </a:defRPr>
            </a:lvl2pPr>
            <a:lvl3pPr marL="1880575" indent="-610575" algn="r" defTabSz="825500">
              <a:lnSpc>
                <a:spcPct val="100000"/>
              </a:lnSpc>
              <a:defRPr i="0" spc="550" sz="5000">
                <a:solidFill>
                  <a:srgbClr val="F2B62D"/>
                </a:solidFill>
              </a:defRPr>
            </a:lvl3pPr>
            <a:lvl4pPr marL="2515575" indent="-610575" algn="r" defTabSz="825500">
              <a:lnSpc>
                <a:spcPct val="100000"/>
              </a:lnSpc>
              <a:defRPr i="0" spc="550" sz="5000">
                <a:solidFill>
                  <a:srgbClr val="F2B62D"/>
                </a:solidFill>
              </a:defRPr>
            </a:lvl4pPr>
            <a:lvl5pPr marL="3150575" indent="-610575" algn="r" defTabSz="825500">
              <a:lnSpc>
                <a:spcPct val="100000"/>
              </a:lnSpc>
              <a:defRPr i="0" spc="550" sz="5000">
                <a:solidFill>
                  <a:srgbClr val="F2B62D"/>
                </a:solidFill>
              </a:defRPr>
            </a:lvl5pPr>
          </a:lstStyle>
          <a:p>
            <a:pPr/>
            <a:r>
              <a:t>Body Level One</a:t>
            </a:r>
          </a:p>
          <a:p>
            <a:pPr lvl="1"/>
            <a:r>
              <a:t>Body Level Two</a:t>
            </a:r>
          </a:p>
          <a:p>
            <a:pPr lvl="2"/>
            <a:r>
              <a:t>Body Level Three</a:t>
            </a:r>
          </a:p>
          <a:p>
            <a:pPr lvl="3"/>
            <a:r>
              <a:t>Body Level Four</a:t>
            </a:r>
          </a:p>
          <a:p>
            <a:pPr lvl="4"/>
            <a:r>
              <a:t>Body Level Five</a:t>
            </a:r>
          </a:p>
        </p:txBody>
      </p:sp>
      <p:sp>
        <p:nvSpPr>
          <p:cNvPr id="17" name="Shape 17"/>
          <p:cNvSpPr/>
          <p:nvPr>
            <p:ph type="body" sz="quarter" idx="14"/>
          </p:nvPr>
        </p:nvSpPr>
        <p:spPr>
          <a:xfrm>
            <a:off x="12691712" y="7029449"/>
            <a:ext cx="2040423" cy="863602"/>
          </a:xfrm>
          <a:prstGeom prst="rect">
            <a:avLst/>
          </a:prstGeom>
        </p:spPr>
        <p:txBody>
          <a:bodyPr anchor="ctr"/>
          <a:lstStyle/>
          <a:p>
            <a:pPr algn="r" defTabSz="825500">
              <a:lnSpc>
                <a:spcPct val="100000"/>
              </a:lnSpc>
              <a:defRPr i="0" spc="500" sz="5000">
                <a:solidFill>
                  <a:srgbClr val="F2B62D"/>
                </a:solidFill>
              </a:defRPr>
            </a:pPr>
          </a:p>
        </p:txBody>
      </p:sp>
      <p:sp>
        <p:nvSpPr>
          <p:cNvPr id="18" name="Shape 18"/>
          <p:cNvSpPr/>
          <p:nvPr>
            <p:ph type="pic" sz="quarter" idx="15"/>
          </p:nvPr>
        </p:nvSpPr>
        <p:spPr>
          <a:xfrm>
            <a:off x="16217788" y="8212083"/>
            <a:ext cx="3522380" cy="1346569"/>
          </a:xfrm>
          <a:prstGeom prst="rect">
            <a:avLst/>
          </a:prstGeom>
        </p:spPr>
        <p:txBody>
          <a:bodyPr lIns="91439" tIns="45719" rIns="91439" bIns="45719">
            <a:noAutofit/>
          </a:bodyPr>
          <a:lstStyle/>
          <a:p>
            <a:pPr/>
          </a:p>
        </p:txBody>
      </p:sp>
      <p:sp>
        <p:nvSpPr>
          <p:cNvPr id="19" name="Shape 19"/>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20" name="Shape 20"/>
          <p:cNvSpPr/>
          <p:nvPr>
            <p:ph type="sldNum" sz="quarter" idx="2"/>
          </p:nvPr>
        </p:nvSpPr>
        <p:spPr>
          <a:xfrm>
            <a:off x="23601121" y="13008609"/>
            <a:ext cx="344730" cy="304801"/>
          </a:xfrm>
          <a:prstGeom prst="rect">
            <a:avLst/>
          </a:prstGeom>
        </p:spPr>
        <p:txBody>
          <a:bodyPr/>
          <a:lstStyle>
            <a:lvl1pPr>
              <a:defRPr>
                <a:solidFill>
                  <a:srgbClr val="FFFFFF"/>
                </a:solidFill>
                <a:latin typeface="Avenir Book"/>
                <a:ea typeface="Avenir Book"/>
                <a:cs typeface="Avenir Book"/>
                <a:sym typeface="Avenir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Section Divider Y">
    <p:spTree>
      <p:nvGrpSpPr>
        <p:cNvPr id="1" name=""/>
        <p:cNvGrpSpPr/>
        <p:nvPr/>
      </p:nvGrpSpPr>
      <p:grpSpPr>
        <a:xfrm>
          <a:off x="0" y="0"/>
          <a:ext cx="0" cy="0"/>
          <a:chOff x="0" y="0"/>
          <a:chExt cx="0" cy="0"/>
        </a:xfrm>
      </p:grpSpPr>
      <p:sp>
        <p:nvSpPr>
          <p:cNvPr id="128" name="Shape 128"/>
          <p:cNvSpPr/>
          <p:nvPr>
            <p:ph type="pic" idx="13"/>
          </p:nvPr>
        </p:nvSpPr>
        <p:spPr>
          <a:xfrm>
            <a:off x="-12305" y="-12700"/>
            <a:ext cx="24408608" cy="13741400"/>
          </a:xfrm>
          <a:prstGeom prst="rect">
            <a:avLst/>
          </a:prstGeom>
        </p:spPr>
        <p:txBody>
          <a:bodyPr lIns="91439" tIns="45719" rIns="91439" bIns="45719">
            <a:noAutofit/>
          </a:bodyPr>
          <a:lstStyle/>
          <a:p>
            <a:pPr/>
          </a:p>
        </p:txBody>
      </p:sp>
      <p:sp>
        <p:nvSpPr>
          <p:cNvPr id="129" name="Shape 129"/>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lvl1pPr>
          </a:lstStyle>
          <a:p>
            <a:pPr/>
            <a:r>
              <a:t>Proprietary &amp; Confidential  |  © Campbell Ewald  |  All rights reserved.</a:t>
            </a:r>
          </a:p>
        </p:txBody>
      </p:sp>
      <p:sp>
        <p:nvSpPr>
          <p:cNvPr id="130" name="Shape 130"/>
          <p:cNvSpPr/>
          <p:nvPr>
            <p:ph type="body" sz="quarter" idx="1"/>
          </p:nvPr>
        </p:nvSpPr>
        <p:spPr>
          <a:xfrm>
            <a:off x="8776969" y="6426198"/>
            <a:ext cx="6983712" cy="863602"/>
          </a:xfrm>
          <a:prstGeom prst="rect">
            <a:avLst/>
          </a:prstGeom>
        </p:spPr>
        <p:txBody>
          <a:bodyPr anchor="ctr"/>
          <a:lstStyle>
            <a:lvl1pPr defTabSz="825500">
              <a:lnSpc>
                <a:spcPct val="100000"/>
              </a:lnSpc>
              <a:defRPr i="0" spc="550" sz="5000"/>
            </a:lvl1pPr>
            <a:lvl2pPr marL="1245575" indent="-610575" defTabSz="825500">
              <a:lnSpc>
                <a:spcPct val="100000"/>
              </a:lnSpc>
              <a:defRPr i="0" spc="550" sz="5000"/>
            </a:lvl2pPr>
            <a:lvl3pPr marL="1880575" indent="-610575" defTabSz="825500">
              <a:lnSpc>
                <a:spcPct val="100000"/>
              </a:lnSpc>
              <a:defRPr i="0" spc="550" sz="5000"/>
            </a:lvl3pPr>
            <a:lvl4pPr marL="2515575" indent="-610575" defTabSz="825500">
              <a:lnSpc>
                <a:spcPct val="100000"/>
              </a:lnSpc>
              <a:defRPr i="0" spc="550" sz="5000"/>
            </a:lvl4pPr>
            <a:lvl5pPr marL="3150575" indent="-610575" defTabSz="825500">
              <a:lnSpc>
                <a:spcPct val="100000"/>
              </a:lnSpc>
              <a:defRPr i="0" spc="550" sz="5000"/>
            </a:lvl5pPr>
          </a:lstStyle>
          <a:p>
            <a:pPr/>
            <a:r>
              <a:t>Body Level One</a:t>
            </a:r>
          </a:p>
          <a:p>
            <a:pPr lvl="1"/>
            <a:r>
              <a:t>Body Level Two</a:t>
            </a:r>
          </a:p>
          <a:p>
            <a:pPr lvl="2"/>
            <a:r>
              <a:t>Body Level Three</a:t>
            </a:r>
          </a:p>
          <a:p>
            <a:pPr lvl="3"/>
            <a:r>
              <a:t>Body Level Four</a:t>
            </a:r>
          </a:p>
          <a:p>
            <a:pPr lvl="4"/>
            <a:r>
              <a:t>Body Level Five</a:t>
            </a:r>
          </a:p>
        </p:txBody>
      </p:sp>
      <p:sp>
        <p:nvSpPr>
          <p:cNvPr id="131" name="Shape 131"/>
          <p:cNvSpPr/>
          <p:nvPr>
            <p:ph type="sldNum" sz="quarter" idx="2"/>
          </p:nvPr>
        </p:nvSpPr>
        <p:spPr>
          <a:xfrm>
            <a:off x="23803942" y="13008609"/>
            <a:ext cx="283816" cy="279401"/>
          </a:xfrm>
          <a:prstGeom prst="rect">
            <a:avLst/>
          </a:prstGeom>
        </p:spPr>
        <p:txBody>
          <a:bodyPr/>
          <a:lstStyle>
            <a:lvl1pPr algn="ctr" defTabSz="825500">
              <a:defRPr cap="none" spc="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0.xml><?xml version="1.0" encoding="utf-8"?>
<p:sldLayout xmlns:a="http://schemas.openxmlformats.org/drawingml/2006/main" xmlns:r="http://schemas.openxmlformats.org/officeDocument/2006/relationships" xmlns:p="http://schemas.openxmlformats.org/presentationml/2006/main" type="tx" showMasterSp="0" showMasterPhAnim="1">
  <p:cSld name="Gallery w/ Copy Dark">
    <p:spTree>
      <p:nvGrpSpPr>
        <p:cNvPr id="1" name=""/>
        <p:cNvGrpSpPr/>
        <p:nvPr/>
      </p:nvGrpSpPr>
      <p:grpSpPr>
        <a:xfrm>
          <a:off x="0" y="0"/>
          <a:ext cx="0" cy="0"/>
          <a:chOff x="0" y="0"/>
          <a:chExt cx="0" cy="0"/>
        </a:xfrm>
      </p:grpSpPr>
      <p:sp>
        <p:nvSpPr>
          <p:cNvPr id="1907" name="Shape 1907"/>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1908" name="Shape 1908"/>
          <p:cNvSpPr/>
          <p:nvPr>
            <p:ph type="body" sz="quarter" idx="1"/>
          </p:nvPr>
        </p:nvSpPr>
        <p:spPr>
          <a:xfrm>
            <a:off x="13301214" y="4104144"/>
            <a:ext cx="8128002" cy="1638302"/>
          </a:xfrm>
          <a:prstGeom prst="rect">
            <a:avLst/>
          </a:prstGeom>
        </p:spPr>
        <p:txBody>
          <a:bodyPr/>
          <a:lstStyle>
            <a:lvl1pPr>
              <a:defRPr i="0" spc="560" sz="2800"/>
            </a:lvl1pPr>
            <a:lvl2pPr marL="976922" indent="-341922">
              <a:defRPr i="0" spc="560" sz="2800"/>
            </a:lvl2pPr>
            <a:lvl3pPr marL="1611922" indent="-341922">
              <a:defRPr i="0" spc="560" sz="2800"/>
            </a:lvl3pPr>
            <a:lvl4pPr marL="2246922" indent="-341922">
              <a:defRPr i="0" spc="560" sz="2800"/>
            </a:lvl4pPr>
            <a:lvl5pPr marL="2881922" indent="-341922">
              <a:defRPr i="0" spc="560" sz="2800"/>
            </a:lvl5pPr>
          </a:lstStyle>
          <a:p>
            <a:pPr/>
            <a:r>
              <a:t>Body Level One</a:t>
            </a:r>
          </a:p>
          <a:p>
            <a:pPr lvl="1"/>
            <a:r>
              <a:t>Body Level Two</a:t>
            </a:r>
          </a:p>
          <a:p>
            <a:pPr lvl="2"/>
            <a:r>
              <a:t>Body Level Three</a:t>
            </a:r>
          </a:p>
          <a:p>
            <a:pPr lvl="3"/>
            <a:r>
              <a:t>Body Level Four</a:t>
            </a:r>
          </a:p>
          <a:p>
            <a:pPr lvl="4"/>
            <a:r>
              <a:t>Body Level Five</a:t>
            </a:r>
          </a:p>
        </p:txBody>
      </p:sp>
      <p:sp>
        <p:nvSpPr>
          <p:cNvPr id="1909" name="Shape 1909"/>
          <p:cNvSpPr/>
          <p:nvPr/>
        </p:nvSpPr>
        <p:spPr>
          <a:xfrm>
            <a:off x="13322478" y="5748795"/>
            <a:ext cx="8849654" cy="1"/>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sp>
        <p:nvSpPr>
          <p:cNvPr id="1910" name="Shape 1910"/>
          <p:cNvSpPr/>
          <p:nvPr>
            <p:ph type="body" sz="quarter" idx="13"/>
          </p:nvPr>
        </p:nvSpPr>
        <p:spPr>
          <a:xfrm>
            <a:off x="13301214" y="6444181"/>
            <a:ext cx="4446093" cy="5715002"/>
          </a:xfrm>
          <a:prstGeom prst="rect">
            <a:avLst/>
          </a:prstGeom>
        </p:spPr>
        <p:txBody>
          <a:bodyPr/>
          <a:lstStyle/>
          <a:p>
            <a:pPr>
              <a:spcBef>
                <a:spcPts val="2800"/>
              </a:spcBef>
              <a:defRPr cap="none" i="0" spc="0" sz="2800">
                <a:solidFill>
                  <a:srgbClr val="DCDEE0"/>
                </a:solidFill>
              </a:defRPr>
            </a:pPr>
          </a:p>
        </p:txBody>
      </p:sp>
      <p:sp>
        <p:nvSpPr>
          <p:cNvPr id="1911" name="Shape 1911"/>
          <p:cNvSpPr/>
          <p:nvPr>
            <p:ph type="pic" sz="quarter" idx="14"/>
          </p:nvPr>
        </p:nvSpPr>
        <p:spPr>
          <a:xfrm>
            <a:off x="1270000" y="3502817"/>
            <a:ext cx="6734241" cy="3802331"/>
          </a:xfrm>
          <a:prstGeom prst="rect">
            <a:avLst/>
          </a:prstGeom>
        </p:spPr>
        <p:txBody>
          <a:bodyPr lIns="91439" tIns="45719" rIns="91439" bIns="45719">
            <a:noAutofit/>
          </a:bodyPr>
          <a:lstStyle/>
          <a:p>
            <a:pPr/>
          </a:p>
        </p:txBody>
      </p:sp>
      <p:sp>
        <p:nvSpPr>
          <p:cNvPr id="1912" name="Shape 1912"/>
          <p:cNvSpPr/>
          <p:nvPr>
            <p:ph type="pic" sz="quarter" idx="15"/>
          </p:nvPr>
        </p:nvSpPr>
        <p:spPr>
          <a:xfrm>
            <a:off x="8272132" y="3502817"/>
            <a:ext cx="4045151" cy="3802329"/>
          </a:xfrm>
          <a:prstGeom prst="rect">
            <a:avLst/>
          </a:prstGeom>
        </p:spPr>
        <p:txBody>
          <a:bodyPr lIns="91439" tIns="45719" rIns="91439" bIns="45719">
            <a:noAutofit/>
          </a:bodyPr>
          <a:lstStyle/>
          <a:p>
            <a:pPr/>
          </a:p>
        </p:txBody>
      </p:sp>
      <p:sp>
        <p:nvSpPr>
          <p:cNvPr id="1913" name="Shape 1913"/>
          <p:cNvSpPr/>
          <p:nvPr>
            <p:ph type="pic" sz="quarter" idx="16"/>
          </p:nvPr>
        </p:nvSpPr>
        <p:spPr>
          <a:xfrm>
            <a:off x="1270000" y="7566817"/>
            <a:ext cx="11072350" cy="4678366"/>
          </a:xfrm>
          <a:prstGeom prst="rect">
            <a:avLst/>
          </a:prstGeom>
        </p:spPr>
        <p:txBody>
          <a:bodyPr lIns="91439" tIns="45719" rIns="91439" bIns="45719">
            <a:noAutofit/>
          </a:bodyPr>
          <a:lstStyle/>
          <a:p>
            <a:pPr/>
          </a:p>
        </p:txBody>
      </p:sp>
      <p:sp>
        <p:nvSpPr>
          <p:cNvPr id="1914" name="Shape 1914"/>
          <p:cNvSpPr/>
          <p:nvPr>
            <p:ph type="body" sz="quarter" idx="17"/>
          </p:nvPr>
        </p:nvSpPr>
        <p:spPr>
          <a:xfrm>
            <a:off x="18398148" y="6444181"/>
            <a:ext cx="4446093" cy="4678682"/>
          </a:xfrm>
          <a:prstGeom prst="rect">
            <a:avLst/>
          </a:prstGeom>
        </p:spPr>
        <p:txBody>
          <a:bodyPr/>
          <a:lstStyle/>
          <a:p>
            <a:pPr>
              <a:spcBef>
                <a:spcPts val="2800"/>
              </a:spcBef>
              <a:defRPr cap="none" i="0" spc="0" sz="2800">
                <a:solidFill>
                  <a:srgbClr val="DCDEE0"/>
                </a:solidFill>
              </a:defRPr>
            </a:pPr>
          </a:p>
        </p:txBody>
      </p:sp>
      <p:sp>
        <p:nvSpPr>
          <p:cNvPr id="1915" name="Shape 1915"/>
          <p:cNvSpPr/>
          <p:nvPr>
            <p:ph type="body" sz="quarter" idx="18"/>
          </p:nvPr>
        </p:nvSpPr>
        <p:spPr>
          <a:xfrm>
            <a:off x="1270000" y="888999"/>
            <a:ext cx="21574240" cy="863601"/>
          </a:xfrm>
          <a:prstGeom prst="rect">
            <a:avLst/>
          </a:prstGeom>
        </p:spPr>
        <p:txBody>
          <a:bodyPr anchor="ctr"/>
          <a:lstStyle/>
          <a:p>
            <a:pPr defTabSz="825500">
              <a:lnSpc>
                <a:spcPct val="100000"/>
              </a:lnSpc>
              <a:defRPr i="0" spc="500" sz="5000">
                <a:solidFill>
                  <a:srgbClr val="F2B62D"/>
                </a:solidFill>
              </a:defRPr>
            </a:pPr>
          </a:p>
        </p:txBody>
      </p:sp>
      <p:sp>
        <p:nvSpPr>
          <p:cNvPr id="1916" name="Shape 191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1.xml><?xml version="1.0" encoding="utf-8"?>
<p:sldLayout xmlns:a="http://schemas.openxmlformats.org/drawingml/2006/main" xmlns:r="http://schemas.openxmlformats.org/officeDocument/2006/relationships" xmlns:p="http://schemas.openxmlformats.org/presentationml/2006/main" type="tx" showMasterSp="0" showMasterPhAnim="1">
  <p:cSld name="Gallery w/ Copy Light">
    <p:bg>
      <p:bgPr>
        <a:solidFill>
          <a:srgbClr val="EFEFEF"/>
        </a:solidFill>
      </p:bgPr>
    </p:bg>
    <p:spTree>
      <p:nvGrpSpPr>
        <p:cNvPr id="1" name=""/>
        <p:cNvGrpSpPr/>
        <p:nvPr/>
      </p:nvGrpSpPr>
      <p:grpSpPr>
        <a:xfrm>
          <a:off x="0" y="0"/>
          <a:ext cx="0" cy="0"/>
          <a:chOff x="0" y="0"/>
          <a:chExt cx="0" cy="0"/>
        </a:xfrm>
      </p:grpSpPr>
      <p:sp>
        <p:nvSpPr>
          <p:cNvPr id="1923" name="Shape 1923"/>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1924" name="Shape 1924"/>
          <p:cNvSpPr/>
          <p:nvPr>
            <p:ph type="body" sz="quarter" idx="1"/>
          </p:nvPr>
        </p:nvSpPr>
        <p:spPr>
          <a:xfrm>
            <a:off x="13301214" y="4104144"/>
            <a:ext cx="8128002" cy="1638302"/>
          </a:xfrm>
          <a:prstGeom prst="rect">
            <a:avLst/>
          </a:prstGeom>
        </p:spPr>
        <p:txBody>
          <a:bodyPr/>
          <a:lstStyle>
            <a:lvl1pPr>
              <a:defRPr i="0" spc="560" sz="2800">
                <a:solidFill>
                  <a:srgbClr val="000000"/>
                </a:solidFill>
              </a:defRPr>
            </a:lvl1pPr>
            <a:lvl2pPr marL="976922" indent="-341922">
              <a:defRPr i="0" spc="560" sz="2800">
                <a:solidFill>
                  <a:srgbClr val="000000"/>
                </a:solidFill>
              </a:defRPr>
            </a:lvl2pPr>
            <a:lvl3pPr marL="1611922" indent="-341922">
              <a:defRPr i="0" spc="560" sz="2800">
                <a:solidFill>
                  <a:srgbClr val="000000"/>
                </a:solidFill>
              </a:defRPr>
            </a:lvl3pPr>
            <a:lvl4pPr marL="2246922" indent="-341922">
              <a:defRPr i="0" spc="560" sz="2800">
                <a:solidFill>
                  <a:srgbClr val="000000"/>
                </a:solidFill>
              </a:defRPr>
            </a:lvl4pPr>
            <a:lvl5pPr marL="2881922" indent="-341922">
              <a:defRPr i="0" spc="560" sz="28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1925" name="Shape 1925"/>
          <p:cNvSpPr/>
          <p:nvPr/>
        </p:nvSpPr>
        <p:spPr>
          <a:xfrm>
            <a:off x="13322478" y="5748795"/>
            <a:ext cx="8849654" cy="1"/>
          </a:xfrm>
          <a:prstGeom prst="line">
            <a:avLst/>
          </a:prstGeom>
          <a:ln w="12700">
            <a:solidFill>
              <a:srgbClr val="F2B62D">
                <a:alpha val="60008"/>
              </a:srgbClr>
            </a:solidFill>
            <a:miter lim="400000"/>
          </a:ln>
        </p:spPr>
        <p:txBody>
          <a:bodyPr lIns="45718" tIns="45718" rIns="45718" bIns="45718"/>
          <a:lstStyle/>
          <a:p>
            <a:pPr>
              <a:defRPr>
                <a:solidFill>
                  <a:srgbClr val="F2B62D"/>
                </a:solidFill>
              </a:defRPr>
            </a:pPr>
          </a:p>
        </p:txBody>
      </p:sp>
      <p:sp>
        <p:nvSpPr>
          <p:cNvPr id="1926" name="Shape 1926"/>
          <p:cNvSpPr/>
          <p:nvPr>
            <p:ph type="body" sz="quarter" idx="13"/>
          </p:nvPr>
        </p:nvSpPr>
        <p:spPr>
          <a:xfrm>
            <a:off x="13301214" y="6444181"/>
            <a:ext cx="4446093" cy="8956042"/>
          </a:xfrm>
          <a:prstGeom prst="rect">
            <a:avLst/>
          </a:prstGeom>
        </p:spPr>
        <p:txBody>
          <a:bodyPr/>
          <a:lstStyle/>
          <a:p>
            <a:pPr>
              <a:spcBef>
                <a:spcPts val="4200"/>
              </a:spcBef>
              <a:defRPr cap="none" i="0" spc="0" sz="3100">
                <a:solidFill>
                  <a:srgbClr val="000000"/>
                </a:solidFill>
                <a:latin typeface="Avenir Next"/>
                <a:ea typeface="Avenir Next"/>
                <a:cs typeface="Avenir Next"/>
                <a:sym typeface="Avenir Next"/>
              </a:defRPr>
            </a:pPr>
          </a:p>
        </p:txBody>
      </p:sp>
      <p:sp>
        <p:nvSpPr>
          <p:cNvPr id="1927" name="Shape 1927"/>
          <p:cNvSpPr/>
          <p:nvPr>
            <p:ph type="pic" sz="quarter" idx="14"/>
          </p:nvPr>
        </p:nvSpPr>
        <p:spPr>
          <a:xfrm>
            <a:off x="1270000" y="3502817"/>
            <a:ext cx="6734241" cy="3802331"/>
          </a:xfrm>
          <a:prstGeom prst="rect">
            <a:avLst/>
          </a:prstGeom>
        </p:spPr>
        <p:txBody>
          <a:bodyPr lIns="91439" tIns="45719" rIns="91439" bIns="45719">
            <a:noAutofit/>
          </a:bodyPr>
          <a:lstStyle/>
          <a:p>
            <a:pPr/>
          </a:p>
        </p:txBody>
      </p:sp>
      <p:sp>
        <p:nvSpPr>
          <p:cNvPr id="1928" name="Shape 1928"/>
          <p:cNvSpPr/>
          <p:nvPr>
            <p:ph type="pic" sz="quarter" idx="15"/>
          </p:nvPr>
        </p:nvSpPr>
        <p:spPr>
          <a:xfrm>
            <a:off x="8272132" y="3502817"/>
            <a:ext cx="4045151" cy="3802329"/>
          </a:xfrm>
          <a:prstGeom prst="rect">
            <a:avLst/>
          </a:prstGeom>
        </p:spPr>
        <p:txBody>
          <a:bodyPr lIns="91439" tIns="45719" rIns="91439" bIns="45719">
            <a:noAutofit/>
          </a:bodyPr>
          <a:lstStyle/>
          <a:p>
            <a:pPr/>
          </a:p>
        </p:txBody>
      </p:sp>
      <p:sp>
        <p:nvSpPr>
          <p:cNvPr id="1929" name="Shape 1929"/>
          <p:cNvSpPr/>
          <p:nvPr>
            <p:ph type="pic" sz="quarter" idx="16"/>
          </p:nvPr>
        </p:nvSpPr>
        <p:spPr>
          <a:xfrm>
            <a:off x="1270000" y="7566817"/>
            <a:ext cx="11072350" cy="4678366"/>
          </a:xfrm>
          <a:prstGeom prst="rect">
            <a:avLst/>
          </a:prstGeom>
        </p:spPr>
        <p:txBody>
          <a:bodyPr lIns="91439" tIns="45719" rIns="91439" bIns="45719">
            <a:noAutofit/>
          </a:bodyPr>
          <a:lstStyle/>
          <a:p>
            <a:pPr/>
          </a:p>
        </p:txBody>
      </p:sp>
      <p:sp>
        <p:nvSpPr>
          <p:cNvPr id="1930" name="Shape 1930"/>
          <p:cNvSpPr/>
          <p:nvPr>
            <p:ph type="body" sz="quarter" idx="17"/>
          </p:nvPr>
        </p:nvSpPr>
        <p:spPr>
          <a:xfrm>
            <a:off x="18398148" y="6444181"/>
            <a:ext cx="4446093" cy="7035801"/>
          </a:xfrm>
          <a:prstGeom prst="rect">
            <a:avLst/>
          </a:prstGeom>
        </p:spPr>
        <p:txBody>
          <a:bodyPr/>
          <a:lstStyle/>
          <a:p>
            <a:pPr>
              <a:spcBef>
                <a:spcPts val="4200"/>
              </a:spcBef>
              <a:defRPr cap="none" i="0" spc="0" sz="3100">
                <a:solidFill>
                  <a:srgbClr val="000000"/>
                </a:solidFill>
                <a:latin typeface="Avenir Next"/>
                <a:ea typeface="Avenir Next"/>
                <a:cs typeface="Avenir Next"/>
                <a:sym typeface="Avenir Next"/>
              </a:defRPr>
            </a:pPr>
          </a:p>
        </p:txBody>
      </p:sp>
      <p:sp>
        <p:nvSpPr>
          <p:cNvPr id="1931" name="Shape 1931"/>
          <p:cNvSpPr/>
          <p:nvPr>
            <p:ph type="body" sz="quarter" idx="18"/>
          </p:nvPr>
        </p:nvSpPr>
        <p:spPr>
          <a:xfrm>
            <a:off x="1270000" y="812798"/>
            <a:ext cx="21574240" cy="1016002"/>
          </a:xfrm>
          <a:prstGeom prst="rect">
            <a:avLst/>
          </a:prstGeom>
        </p:spPr>
        <p:txBody>
          <a:bodyPr anchor="ctr"/>
          <a:lstStyle/>
          <a:p>
            <a:pPr defTabSz="825500">
              <a:lnSpc>
                <a:spcPct val="100000"/>
              </a:lnSpc>
              <a:defRPr i="0" spc="500" sz="5000">
                <a:solidFill>
                  <a:srgbClr val="F2B62D"/>
                </a:solidFill>
                <a:latin typeface="Brandon Grotesque Regular"/>
                <a:ea typeface="Brandon Grotesque Regular"/>
                <a:cs typeface="Brandon Grotesque Regular"/>
                <a:sym typeface="Brandon Grotesque Regular"/>
              </a:defRPr>
            </a:pPr>
          </a:p>
        </p:txBody>
      </p:sp>
      <p:sp>
        <p:nvSpPr>
          <p:cNvPr id="1932" name="Shape 193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2.xml><?xml version="1.0" encoding="utf-8"?>
<p:sldLayout xmlns:a="http://schemas.openxmlformats.org/drawingml/2006/main" xmlns:r="http://schemas.openxmlformats.org/officeDocument/2006/relationships" xmlns:p="http://schemas.openxmlformats.org/presentationml/2006/main" type="tx" showMasterSp="0" showMasterPhAnim="1">
  <p:cSld name="Creative Dark">
    <p:spTree>
      <p:nvGrpSpPr>
        <p:cNvPr id="1" name=""/>
        <p:cNvGrpSpPr/>
        <p:nvPr/>
      </p:nvGrpSpPr>
      <p:grpSpPr>
        <a:xfrm>
          <a:off x="0" y="0"/>
          <a:ext cx="0" cy="0"/>
          <a:chOff x="0" y="0"/>
          <a:chExt cx="0" cy="0"/>
        </a:xfrm>
      </p:grpSpPr>
      <p:sp>
        <p:nvSpPr>
          <p:cNvPr id="1939" name="Shape 1939"/>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000000"/>
                </a:solidFill>
              </a:defRPr>
            </a:lvl1pPr>
          </a:lstStyle>
          <a:p>
            <a:pPr/>
            <a:r>
              <a:t>Proprietary &amp; Confidential  |  © Campbell Ewald  |  All rights reserved.</a:t>
            </a:r>
          </a:p>
        </p:txBody>
      </p:sp>
      <p:sp>
        <p:nvSpPr>
          <p:cNvPr id="1940" name="Shape 1940"/>
          <p:cNvSpPr/>
          <p:nvPr>
            <p:ph type="pic" sz="half" idx="13"/>
          </p:nvPr>
        </p:nvSpPr>
        <p:spPr>
          <a:xfrm>
            <a:off x="13172208" y="6825988"/>
            <a:ext cx="11249511" cy="6911952"/>
          </a:xfrm>
          <a:prstGeom prst="rect">
            <a:avLst/>
          </a:prstGeom>
        </p:spPr>
        <p:txBody>
          <a:bodyPr lIns="91439" tIns="45719" rIns="91439" bIns="45719">
            <a:noAutofit/>
          </a:bodyPr>
          <a:lstStyle/>
          <a:p>
            <a:pPr/>
          </a:p>
        </p:txBody>
      </p:sp>
      <p:sp>
        <p:nvSpPr>
          <p:cNvPr id="1941" name="Shape 1941"/>
          <p:cNvSpPr/>
          <p:nvPr>
            <p:ph type="pic" sz="quarter" idx="14"/>
          </p:nvPr>
        </p:nvSpPr>
        <p:spPr>
          <a:xfrm>
            <a:off x="18168587" y="-21901"/>
            <a:ext cx="6257674" cy="6755638"/>
          </a:xfrm>
          <a:prstGeom prst="rect">
            <a:avLst/>
          </a:prstGeom>
        </p:spPr>
        <p:txBody>
          <a:bodyPr lIns="91439" tIns="45719" rIns="91439" bIns="45719">
            <a:noAutofit/>
          </a:bodyPr>
          <a:lstStyle/>
          <a:p>
            <a:pPr/>
          </a:p>
        </p:txBody>
      </p:sp>
      <p:sp>
        <p:nvSpPr>
          <p:cNvPr id="1942" name="Shape 1942"/>
          <p:cNvSpPr/>
          <p:nvPr>
            <p:ph type="pic" sz="quarter" idx="15"/>
          </p:nvPr>
        </p:nvSpPr>
        <p:spPr>
          <a:xfrm>
            <a:off x="13150401" y="3390331"/>
            <a:ext cx="4934017" cy="3339311"/>
          </a:xfrm>
          <a:prstGeom prst="rect">
            <a:avLst/>
          </a:prstGeom>
        </p:spPr>
        <p:txBody>
          <a:bodyPr lIns="91439" tIns="45719" rIns="91439" bIns="45719">
            <a:noAutofit/>
          </a:bodyPr>
          <a:lstStyle/>
          <a:p>
            <a:pPr/>
          </a:p>
        </p:txBody>
      </p:sp>
      <p:sp>
        <p:nvSpPr>
          <p:cNvPr id="1943" name="Shape 1943"/>
          <p:cNvSpPr/>
          <p:nvPr>
            <p:ph type="pic" sz="quarter" idx="16"/>
          </p:nvPr>
        </p:nvSpPr>
        <p:spPr>
          <a:xfrm>
            <a:off x="13129961" y="-6802"/>
            <a:ext cx="4949495" cy="3298839"/>
          </a:xfrm>
          <a:prstGeom prst="rect">
            <a:avLst/>
          </a:prstGeom>
        </p:spPr>
        <p:txBody>
          <a:bodyPr lIns="91439" tIns="45719" rIns="91439" bIns="45719">
            <a:noAutofit/>
          </a:bodyPr>
          <a:lstStyle/>
          <a:p>
            <a:pPr/>
          </a:p>
        </p:txBody>
      </p:sp>
      <p:sp>
        <p:nvSpPr>
          <p:cNvPr id="1944" name="Shape 1944"/>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1945" name="Shape 1945"/>
          <p:cNvSpPr/>
          <p:nvPr>
            <p:ph type="body" sz="quarter" idx="1"/>
          </p:nvPr>
        </p:nvSpPr>
        <p:spPr>
          <a:xfrm>
            <a:off x="1270000" y="812798"/>
            <a:ext cx="21574240" cy="1016002"/>
          </a:xfrm>
          <a:prstGeom prst="rect">
            <a:avLst/>
          </a:prstGeom>
        </p:spPr>
        <p:txBody>
          <a:bodyPr anchor="ctr"/>
          <a:lstStyle>
            <a:lvl1pPr defTabSz="825500">
              <a:lnSpc>
                <a:spcPct val="100000"/>
              </a:lnSpc>
              <a:defRPr i="0" spc="550" sz="5000">
                <a:solidFill>
                  <a:srgbClr val="F2B62D"/>
                </a:solidFill>
                <a:latin typeface="Brandon Grotesque Regular"/>
                <a:ea typeface="Brandon Grotesque Regular"/>
                <a:cs typeface="Brandon Grotesque Regular"/>
                <a:sym typeface="Brandon Grotesque Regular"/>
              </a:defRPr>
            </a:lvl1pPr>
            <a:lvl2pPr marL="1245575" indent="-610575" defTabSz="825500">
              <a:lnSpc>
                <a:spcPct val="100000"/>
              </a:lnSpc>
              <a:defRPr i="0" spc="550" sz="5000">
                <a:solidFill>
                  <a:srgbClr val="F2B62D"/>
                </a:solidFill>
                <a:latin typeface="Brandon Grotesque Regular"/>
                <a:ea typeface="Brandon Grotesque Regular"/>
                <a:cs typeface="Brandon Grotesque Regular"/>
                <a:sym typeface="Brandon Grotesque Regular"/>
              </a:defRPr>
            </a:lvl2pPr>
            <a:lvl3pPr marL="1880575" indent="-610575" defTabSz="825500">
              <a:lnSpc>
                <a:spcPct val="100000"/>
              </a:lnSpc>
              <a:defRPr i="0" spc="550" sz="5000">
                <a:solidFill>
                  <a:srgbClr val="F2B62D"/>
                </a:solidFill>
                <a:latin typeface="Brandon Grotesque Regular"/>
                <a:ea typeface="Brandon Grotesque Regular"/>
                <a:cs typeface="Brandon Grotesque Regular"/>
                <a:sym typeface="Brandon Grotesque Regular"/>
              </a:defRPr>
            </a:lvl3pPr>
            <a:lvl4pPr marL="2515575" indent="-610575" defTabSz="825500">
              <a:lnSpc>
                <a:spcPct val="100000"/>
              </a:lnSpc>
              <a:defRPr i="0" spc="550" sz="5000">
                <a:solidFill>
                  <a:srgbClr val="F2B62D"/>
                </a:solidFill>
                <a:latin typeface="Brandon Grotesque Regular"/>
                <a:ea typeface="Brandon Grotesque Regular"/>
                <a:cs typeface="Brandon Grotesque Regular"/>
                <a:sym typeface="Brandon Grotesque Regular"/>
              </a:defRPr>
            </a:lvl4pPr>
            <a:lvl5pPr marL="3150575" indent="-610575" defTabSz="825500">
              <a:lnSpc>
                <a:spcPct val="100000"/>
              </a:lnSpc>
              <a:defRPr i="0" spc="550" sz="5000">
                <a:solidFill>
                  <a:srgbClr val="F2B62D"/>
                </a:solidFill>
                <a:latin typeface="Brandon Grotesque Regular"/>
                <a:ea typeface="Brandon Grotesque Regular"/>
                <a:cs typeface="Brandon Grotesque Regular"/>
                <a:sym typeface="Brandon Grotesque Regular"/>
              </a:defRPr>
            </a:lvl5pPr>
          </a:lstStyle>
          <a:p>
            <a:pPr/>
            <a:r>
              <a:t>Body Level One</a:t>
            </a:r>
          </a:p>
          <a:p>
            <a:pPr lvl="1"/>
            <a:r>
              <a:t>Body Level Two</a:t>
            </a:r>
          </a:p>
          <a:p>
            <a:pPr lvl="2"/>
            <a:r>
              <a:t>Body Level Three</a:t>
            </a:r>
          </a:p>
          <a:p>
            <a:pPr lvl="3"/>
            <a:r>
              <a:t>Body Level Four</a:t>
            </a:r>
          </a:p>
          <a:p>
            <a:pPr lvl="4"/>
            <a:r>
              <a:t>Body Level Five</a:t>
            </a:r>
          </a:p>
        </p:txBody>
      </p:sp>
      <p:sp>
        <p:nvSpPr>
          <p:cNvPr id="1946" name="Shape 1946"/>
          <p:cNvSpPr/>
          <p:nvPr>
            <p:ph type="sldNum" sz="quarter" idx="2"/>
          </p:nvPr>
        </p:nvSpPr>
        <p:spPr>
          <a:xfrm>
            <a:off x="23803965" y="13008609"/>
            <a:ext cx="283770" cy="304801"/>
          </a:xfrm>
          <a:prstGeom prst="rect">
            <a:avLst/>
          </a:prstGeom>
        </p:spPr>
        <p:txBody>
          <a:bodyPr/>
          <a:lstStyle>
            <a:lvl1pPr algn="ctr" defTabSz="825500">
              <a:defRPr cap="none" spc="0">
                <a:solidFill>
                  <a:srgbClr val="000000"/>
                </a:solidFill>
                <a:latin typeface="Avenir Book"/>
                <a:ea typeface="Avenir Book"/>
                <a:cs typeface="Avenir Book"/>
                <a:sym typeface="Avenir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3.xml><?xml version="1.0" encoding="utf-8"?>
<p:sldLayout xmlns:a="http://schemas.openxmlformats.org/drawingml/2006/main" xmlns:r="http://schemas.openxmlformats.org/officeDocument/2006/relationships" xmlns:p="http://schemas.openxmlformats.org/presentationml/2006/main" type="tx" showMasterSp="0" showMasterPhAnim="1">
  <p:cSld name="Creative Light">
    <p:bg>
      <p:bgPr>
        <a:solidFill>
          <a:srgbClr val="FFFFFF"/>
        </a:solidFill>
      </p:bgPr>
    </p:bg>
    <p:spTree>
      <p:nvGrpSpPr>
        <p:cNvPr id="1" name=""/>
        <p:cNvGrpSpPr/>
        <p:nvPr/>
      </p:nvGrpSpPr>
      <p:grpSpPr>
        <a:xfrm>
          <a:off x="0" y="0"/>
          <a:ext cx="0" cy="0"/>
          <a:chOff x="0" y="0"/>
          <a:chExt cx="0" cy="0"/>
        </a:xfrm>
      </p:grpSpPr>
      <p:sp>
        <p:nvSpPr>
          <p:cNvPr id="1953" name="Shape 1953"/>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000000"/>
                </a:solidFill>
              </a:defRPr>
            </a:lvl1pPr>
          </a:lstStyle>
          <a:p>
            <a:pPr/>
            <a:r>
              <a:t>Proprietary &amp; Confidential  |  © Campbell Ewald  |  All rights reserved.</a:t>
            </a:r>
          </a:p>
        </p:txBody>
      </p:sp>
      <p:sp>
        <p:nvSpPr>
          <p:cNvPr id="1954" name="Shape 1954"/>
          <p:cNvSpPr/>
          <p:nvPr>
            <p:ph type="pic" sz="half" idx="13"/>
          </p:nvPr>
        </p:nvSpPr>
        <p:spPr>
          <a:xfrm>
            <a:off x="13172208" y="6825988"/>
            <a:ext cx="11249511" cy="6911952"/>
          </a:xfrm>
          <a:prstGeom prst="rect">
            <a:avLst/>
          </a:prstGeom>
        </p:spPr>
        <p:txBody>
          <a:bodyPr lIns="91439" tIns="45719" rIns="91439" bIns="45719">
            <a:noAutofit/>
          </a:bodyPr>
          <a:lstStyle/>
          <a:p>
            <a:pPr/>
          </a:p>
        </p:txBody>
      </p:sp>
      <p:sp>
        <p:nvSpPr>
          <p:cNvPr id="1955" name="Shape 1955"/>
          <p:cNvSpPr/>
          <p:nvPr>
            <p:ph type="pic" sz="quarter" idx="14"/>
          </p:nvPr>
        </p:nvSpPr>
        <p:spPr>
          <a:xfrm>
            <a:off x="18168587" y="-21901"/>
            <a:ext cx="6257674" cy="6755638"/>
          </a:xfrm>
          <a:prstGeom prst="rect">
            <a:avLst/>
          </a:prstGeom>
        </p:spPr>
        <p:txBody>
          <a:bodyPr lIns="91439" tIns="45719" rIns="91439" bIns="45719">
            <a:noAutofit/>
          </a:bodyPr>
          <a:lstStyle/>
          <a:p>
            <a:pPr/>
          </a:p>
        </p:txBody>
      </p:sp>
      <p:sp>
        <p:nvSpPr>
          <p:cNvPr id="1956" name="Shape 1956"/>
          <p:cNvSpPr/>
          <p:nvPr>
            <p:ph type="pic" sz="quarter" idx="15"/>
          </p:nvPr>
        </p:nvSpPr>
        <p:spPr>
          <a:xfrm>
            <a:off x="13150401" y="3390331"/>
            <a:ext cx="4934017" cy="3339311"/>
          </a:xfrm>
          <a:prstGeom prst="rect">
            <a:avLst/>
          </a:prstGeom>
        </p:spPr>
        <p:txBody>
          <a:bodyPr lIns="91439" tIns="45719" rIns="91439" bIns="45719">
            <a:noAutofit/>
          </a:bodyPr>
          <a:lstStyle/>
          <a:p>
            <a:pPr/>
          </a:p>
        </p:txBody>
      </p:sp>
      <p:sp>
        <p:nvSpPr>
          <p:cNvPr id="1957" name="Shape 1957"/>
          <p:cNvSpPr/>
          <p:nvPr>
            <p:ph type="pic" sz="quarter" idx="16"/>
          </p:nvPr>
        </p:nvSpPr>
        <p:spPr>
          <a:xfrm>
            <a:off x="13129961" y="-6802"/>
            <a:ext cx="4949495" cy="3298839"/>
          </a:xfrm>
          <a:prstGeom prst="rect">
            <a:avLst/>
          </a:prstGeom>
        </p:spPr>
        <p:txBody>
          <a:bodyPr lIns="91439" tIns="45719" rIns="91439" bIns="45719">
            <a:noAutofit/>
          </a:bodyPr>
          <a:lstStyle/>
          <a:p>
            <a:pPr/>
          </a:p>
        </p:txBody>
      </p:sp>
      <p:sp>
        <p:nvSpPr>
          <p:cNvPr id="1958" name="Shape 1958"/>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1959" name="Shape 1959"/>
          <p:cNvSpPr/>
          <p:nvPr>
            <p:ph type="body" sz="quarter" idx="1"/>
          </p:nvPr>
        </p:nvSpPr>
        <p:spPr>
          <a:xfrm>
            <a:off x="1270000" y="812798"/>
            <a:ext cx="21574240" cy="1016002"/>
          </a:xfrm>
          <a:prstGeom prst="rect">
            <a:avLst/>
          </a:prstGeom>
        </p:spPr>
        <p:txBody>
          <a:bodyPr anchor="ctr"/>
          <a:lstStyle>
            <a:lvl1pPr defTabSz="825500">
              <a:lnSpc>
                <a:spcPct val="100000"/>
              </a:lnSpc>
              <a:defRPr i="0" spc="550" sz="5000">
                <a:solidFill>
                  <a:srgbClr val="F2B62D"/>
                </a:solidFill>
                <a:latin typeface="Brandon Grotesque Regular"/>
                <a:ea typeface="Brandon Grotesque Regular"/>
                <a:cs typeface="Brandon Grotesque Regular"/>
                <a:sym typeface="Brandon Grotesque Regular"/>
              </a:defRPr>
            </a:lvl1pPr>
            <a:lvl2pPr marL="1245575" indent="-610575" defTabSz="825500">
              <a:lnSpc>
                <a:spcPct val="100000"/>
              </a:lnSpc>
              <a:defRPr i="0" spc="550" sz="5000">
                <a:solidFill>
                  <a:srgbClr val="F2B62D"/>
                </a:solidFill>
                <a:latin typeface="Brandon Grotesque Regular"/>
                <a:ea typeface="Brandon Grotesque Regular"/>
                <a:cs typeface="Brandon Grotesque Regular"/>
                <a:sym typeface="Brandon Grotesque Regular"/>
              </a:defRPr>
            </a:lvl2pPr>
            <a:lvl3pPr marL="1880575" indent="-610575" defTabSz="825500">
              <a:lnSpc>
                <a:spcPct val="100000"/>
              </a:lnSpc>
              <a:defRPr i="0" spc="550" sz="5000">
                <a:solidFill>
                  <a:srgbClr val="F2B62D"/>
                </a:solidFill>
                <a:latin typeface="Brandon Grotesque Regular"/>
                <a:ea typeface="Brandon Grotesque Regular"/>
                <a:cs typeface="Brandon Grotesque Regular"/>
                <a:sym typeface="Brandon Grotesque Regular"/>
              </a:defRPr>
            </a:lvl3pPr>
            <a:lvl4pPr marL="2515575" indent="-610575" defTabSz="825500">
              <a:lnSpc>
                <a:spcPct val="100000"/>
              </a:lnSpc>
              <a:defRPr i="0" spc="550" sz="5000">
                <a:solidFill>
                  <a:srgbClr val="F2B62D"/>
                </a:solidFill>
                <a:latin typeface="Brandon Grotesque Regular"/>
                <a:ea typeface="Brandon Grotesque Regular"/>
                <a:cs typeface="Brandon Grotesque Regular"/>
                <a:sym typeface="Brandon Grotesque Regular"/>
              </a:defRPr>
            </a:lvl4pPr>
            <a:lvl5pPr marL="3150575" indent="-610575" defTabSz="825500">
              <a:lnSpc>
                <a:spcPct val="100000"/>
              </a:lnSpc>
              <a:defRPr i="0" spc="550" sz="5000">
                <a:solidFill>
                  <a:srgbClr val="F2B62D"/>
                </a:solidFill>
                <a:latin typeface="Brandon Grotesque Regular"/>
                <a:ea typeface="Brandon Grotesque Regular"/>
                <a:cs typeface="Brandon Grotesque Regular"/>
                <a:sym typeface="Brandon Grotesque Regular"/>
              </a:defRPr>
            </a:lvl5pPr>
          </a:lstStyle>
          <a:p>
            <a:pPr/>
            <a:r>
              <a:t>Body Level One</a:t>
            </a:r>
          </a:p>
          <a:p>
            <a:pPr lvl="1"/>
            <a:r>
              <a:t>Body Level Two</a:t>
            </a:r>
          </a:p>
          <a:p>
            <a:pPr lvl="2"/>
            <a:r>
              <a:t>Body Level Three</a:t>
            </a:r>
          </a:p>
          <a:p>
            <a:pPr lvl="3"/>
            <a:r>
              <a:t>Body Level Four</a:t>
            </a:r>
          </a:p>
          <a:p>
            <a:pPr lvl="4"/>
            <a:r>
              <a:t>Body Level Five</a:t>
            </a:r>
          </a:p>
        </p:txBody>
      </p:sp>
      <p:sp>
        <p:nvSpPr>
          <p:cNvPr id="1960" name="Shape 1960"/>
          <p:cNvSpPr/>
          <p:nvPr>
            <p:ph type="sldNum" sz="quarter" idx="2"/>
          </p:nvPr>
        </p:nvSpPr>
        <p:spPr>
          <a:xfrm>
            <a:off x="23803965" y="13008609"/>
            <a:ext cx="283770" cy="304801"/>
          </a:xfrm>
          <a:prstGeom prst="rect">
            <a:avLst/>
          </a:prstGeom>
        </p:spPr>
        <p:txBody>
          <a:bodyPr/>
          <a:lstStyle>
            <a:lvl1pPr algn="ctr" defTabSz="825500">
              <a:defRPr cap="none" spc="0">
                <a:solidFill>
                  <a:srgbClr val="000000"/>
                </a:solidFill>
                <a:latin typeface="Avenir Book"/>
                <a:ea typeface="Avenir Book"/>
                <a:cs typeface="Avenir Book"/>
                <a:sym typeface="Avenir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4.xml><?xml version="1.0" encoding="utf-8"?>
<p:sldLayout xmlns:a="http://schemas.openxmlformats.org/drawingml/2006/main" xmlns:r="http://schemas.openxmlformats.org/officeDocument/2006/relationships" xmlns:p="http://schemas.openxmlformats.org/presentationml/2006/main" type="tx" showMasterSp="0" showMasterPhAnim="1">
  <p:cSld name="Gallery w/ Quotes Dark">
    <p:spTree>
      <p:nvGrpSpPr>
        <p:cNvPr id="1" name=""/>
        <p:cNvGrpSpPr/>
        <p:nvPr/>
      </p:nvGrpSpPr>
      <p:grpSpPr>
        <a:xfrm>
          <a:off x="0" y="0"/>
          <a:ext cx="0" cy="0"/>
          <a:chOff x="0" y="0"/>
          <a:chExt cx="0" cy="0"/>
        </a:xfrm>
      </p:grpSpPr>
      <p:sp>
        <p:nvSpPr>
          <p:cNvPr id="1967" name="Shape 1967"/>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1968" name="Shape 1968"/>
          <p:cNvSpPr/>
          <p:nvPr/>
        </p:nvSpPr>
        <p:spPr>
          <a:xfrm>
            <a:off x="922766" y="922865"/>
            <a:ext cx="8485587" cy="11870270"/>
          </a:xfrm>
          <a:prstGeom prst="rect">
            <a:avLst/>
          </a:prstGeom>
          <a:solidFill>
            <a:srgbClr val="FFFFFF"/>
          </a:solidFill>
          <a:ln w="12700">
            <a:miter lim="400000"/>
          </a:ln>
        </p:spPr>
        <p:txBody>
          <a:bodyPr lIns="50800" tIns="50800" rIns="50800" bIns="50800" anchor="ctr"/>
          <a:lstStyle/>
          <a:p>
            <a:pPr defTabSz="584200">
              <a:lnSpc>
                <a:spcPct val="120000"/>
              </a:lnSpc>
              <a:defRPr spc="720" sz="3600"/>
            </a:pPr>
          </a:p>
        </p:txBody>
      </p:sp>
      <p:sp>
        <p:nvSpPr>
          <p:cNvPr id="1969" name="Shape 1969"/>
          <p:cNvSpPr/>
          <p:nvPr>
            <p:ph type="pic" sz="quarter" idx="13"/>
          </p:nvPr>
        </p:nvSpPr>
        <p:spPr>
          <a:xfrm>
            <a:off x="9643433" y="922865"/>
            <a:ext cx="8485387" cy="5892339"/>
          </a:xfrm>
          <a:prstGeom prst="rect">
            <a:avLst/>
          </a:prstGeom>
        </p:spPr>
        <p:txBody>
          <a:bodyPr lIns="91439" tIns="45719" rIns="91439" bIns="45719">
            <a:noAutofit/>
          </a:bodyPr>
          <a:lstStyle/>
          <a:p>
            <a:pPr/>
          </a:p>
        </p:txBody>
      </p:sp>
      <p:pic>
        <p:nvPicPr>
          <p:cNvPr id="1970" name="image22.jpeg"/>
          <p:cNvPicPr>
            <a:picLocks noChangeAspect="1"/>
          </p:cNvPicPr>
          <p:nvPr/>
        </p:nvPicPr>
        <p:blipFill>
          <a:blip r:embed="rId2">
            <a:extLst/>
          </a:blip>
          <a:srcRect l="46769" t="25421" r="11422" b="3572"/>
          <a:stretch>
            <a:fillRect/>
          </a:stretch>
        </p:blipFill>
        <p:spPr>
          <a:xfrm>
            <a:off x="9643433" y="7031103"/>
            <a:ext cx="5097134" cy="5771359"/>
          </a:xfrm>
          <a:prstGeom prst="rect">
            <a:avLst/>
          </a:prstGeom>
          <a:ln w="12700">
            <a:miter lim="400000"/>
          </a:ln>
        </p:spPr>
      </p:pic>
      <p:pic>
        <p:nvPicPr>
          <p:cNvPr id="1971" name="image23.jpeg"/>
          <p:cNvPicPr>
            <a:picLocks noChangeAspect="1"/>
          </p:cNvPicPr>
          <p:nvPr/>
        </p:nvPicPr>
        <p:blipFill>
          <a:blip r:embed="rId3">
            <a:extLst/>
          </a:blip>
          <a:srcRect l="27069" t="2741" r="3331" b="26251"/>
          <a:stretch>
            <a:fillRect/>
          </a:stretch>
        </p:blipFill>
        <p:spPr>
          <a:xfrm>
            <a:off x="14975847" y="7031103"/>
            <a:ext cx="8485387" cy="5771358"/>
          </a:xfrm>
          <a:prstGeom prst="rect">
            <a:avLst/>
          </a:prstGeom>
          <a:ln w="12700">
            <a:miter lim="400000"/>
          </a:ln>
        </p:spPr>
      </p:pic>
      <p:sp>
        <p:nvSpPr>
          <p:cNvPr id="1972" name="Shape 1972"/>
          <p:cNvSpPr/>
          <p:nvPr>
            <p:ph type="pic" sz="half" idx="14"/>
          </p:nvPr>
        </p:nvSpPr>
        <p:spPr>
          <a:xfrm>
            <a:off x="1221217" y="1370938"/>
            <a:ext cx="7888575" cy="9783074"/>
          </a:xfrm>
          <a:prstGeom prst="rect">
            <a:avLst/>
          </a:prstGeom>
        </p:spPr>
        <p:txBody>
          <a:bodyPr lIns="91439" tIns="45719" rIns="91439" bIns="45719">
            <a:noAutofit/>
          </a:bodyPr>
          <a:lstStyle/>
          <a:p>
            <a:pPr/>
          </a:p>
        </p:txBody>
      </p:sp>
      <p:sp>
        <p:nvSpPr>
          <p:cNvPr id="1973" name="Shape 1973"/>
          <p:cNvSpPr/>
          <p:nvPr/>
        </p:nvSpPr>
        <p:spPr>
          <a:xfrm>
            <a:off x="9643433" y="7031103"/>
            <a:ext cx="5097334" cy="5762033"/>
          </a:xfrm>
          <a:prstGeom prst="rect">
            <a:avLst/>
          </a:prstGeom>
          <a:solidFill>
            <a:srgbClr val="F2B62D"/>
          </a:solidFill>
          <a:ln w="12700">
            <a:miter lim="400000"/>
          </a:ln>
        </p:spPr>
        <p:txBody>
          <a:bodyPr lIns="50800" tIns="50800" rIns="50800" bIns="50800" anchor="ctr"/>
          <a:lstStyle/>
          <a:p>
            <a:pPr defTabSz="584200">
              <a:lnSpc>
                <a:spcPct val="120000"/>
              </a:lnSpc>
              <a:defRPr spc="720" sz="3600"/>
            </a:pPr>
          </a:p>
        </p:txBody>
      </p:sp>
      <p:sp>
        <p:nvSpPr>
          <p:cNvPr id="1974" name="Shape 1974"/>
          <p:cNvSpPr/>
          <p:nvPr>
            <p:ph type="body" sz="quarter" idx="1"/>
          </p:nvPr>
        </p:nvSpPr>
        <p:spPr>
          <a:xfrm>
            <a:off x="10242202" y="8319120"/>
            <a:ext cx="3899794" cy="2951482"/>
          </a:xfrm>
          <a:prstGeom prst="rect">
            <a:avLst/>
          </a:prstGeom>
        </p:spPr>
        <p:txBody>
          <a:bodyPr anchor="ctr"/>
          <a:lstStyle>
            <a:lvl1pPr algn="ctr">
              <a:defRPr cap="none" i="0" spc="0" sz="5500"/>
            </a:lvl1pPr>
            <a:lvl2pPr marL="1306633" indent="-671633" algn="ctr">
              <a:defRPr cap="none" i="0" spc="0" sz="5500"/>
            </a:lvl2pPr>
            <a:lvl3pPr marL="1941633" indent="-671633" algn="ctr">
              <a:defRPr cap="none" i="0" spc="0" sz="5500"/>
            </a:lvl3pPr>
            <a:lvl4pPr marL="2576633" indent="-671633" algn="ctr">
              <a:defRPr cap="none" i="0" spc="0" sz="5500"/>
            </a:lvl4pPr>
            <a:lvl5pPr marL="3211633" indent="-671633" algn="ctr">
              <a:defRPr cap="none" i="0" spc="0" sz="5500"/>
            </a:lvl5pPr>
          </a:lstStyle>
          <a:p>
            <a:pPr/>
            <a:r>
              <a:t>Body Level One</a:t>
            </a:r>
          </a:p>
          <a:p>
            <a:pPr lvl="1"/>
            <a:r>
              <a:t>Body Level Two</a:t>
            </a:r>
          </a:p>
          <a:p>
            <a:pPr lvl="2"/>
            <a:r>
              <a:t>Body Level Three</a:t>
            </a:r>
          </a:p>
          <a:p>
            <a:pPr lvl="3"/>
            <a:r>
              <a:t>Body Level Four</a:t>
            </a:r>
          </a:p>
          <a:p>
            <a:pPr lvl="4"/>
            <a:r>
              <a:t>Body Level Five</a:t>
            </a:r>
          </a:p>
        </p:txBody>
      </p:sp>
      <p:sp>
        <p:nvSpPr>
          <p:cNvPr id="1975" name="Shape 1975"/>
          <p:cNvSpPr/>
          <p:nvPr/>
        </p:nvSpPr>
        <p:spPr>
          <a:xfrm>
            <a:off x="14975847" y="7031103"/>
            <a:ext cx="8485586" cy="5771359"/>
          </a:xfrm>
          <a:prstGeom prst="rect">
            <a:avLst/>
          </a:prstGeom>
          <a:solidFill>
            <a:srgbClr val="FFFFFF"/>
          </a:solidFill>
          <a:ln w="12700">
            <a:miter lim="400000"/>
          </a:ln>
        </p:spPr>
        <p:txBody>
          <a:bodyPr lIns="50800" tIns="50800" rIns="50800" bIns="50800" anchor="ctr"/>
          <a:lstStyle/>
          <a:p>
            <a:pPr defTabSz="584200">
              <a:lnSpc>
                <a:spcPct val="120000"/>
              </a:lnSpc>
              <a:defRPr spc="720" sz="3600"/>
            </a:pPr>
          </a:p>
        </p:txBody>
      </p:sp>
      <p:sp>
        <p:nvSpPr>
          <p:cNvPr id="1976" name="Shape 1976"/>
          <p:cNvSpPr/>
          <p:nvPr>
            <p:ph type="pic" sz="quarter" idx="15"/>
          </p:nvPr>
        </p:nvSpPr>
        <p:spPr>
          <a:xfrm>
            <a:off x="14975847" y="7031103"/>
            <a:ext cx="8485618" cy="5484768"/>
          </a:xfrm>
          <a:prstGeom prst="rect">
            <a:avLst/>
          </a:prstGeom>
        </p:spPr>
        <p:txBody>
          <a:bodyPr lIns="91439" tIns="45719" rIns="91439" bIns="45719">
            <a:noAutofit/>
          </a:bodyPr>
          <a:lstStyle/>
          <a:p>
            <a:pPr/>
          </a:p>
        </p:txBody>
      </p:sp>
      <p:sp>
        <p:nvSpPr>
          <p:cNvPr id="1977" name="Shape 1977"/>
          <p:cNvSpPr/>
          <p:nvPr/>
        </p:nvSpPr>
        <p:spPr>
          <a:xfrm>
            <a:off x="18364099" y="922865"/>
            <a:ext cx="5097333" cy="5892407"/>
          </a:xfrm>
          <a:prstGeom prst="rect">
            <a:avLst/>
          </a:prstGeom>
          <a:solidFill>
            <a:srgbClr val="F2B62D"/>
          </a:solidFill>
          <a:ln w="12700">
            <a:miter lim="400000"/>
          </a:ln>
        </p:spPr>
        <p:txBody>
          <a:bodyPr lIns="50800" tIns="50800" rIns="50800" bIns="50800" anchor="ctr"/>
          <a:lstStyle/>
          <a:p>
            <a:pPr defTabSz="584200">
              <a:lnSpc>
                <a:spcPct val="120000"/>
              </a:lnSpc>
              <a:defRPr spc="720" sz="3600"/>
            </a:pPr>
          </a:p>
        </p:txBody>
      </p:sp>
      <p:sp>
        <p:nvSpPr>
          <p:cNvPr id="1978" name="Shape 1978"/>
          <p:cNvSpPr/>
          <p:nvPr>
            <p:ph type="body" sz="quarter" idx="16"/>
          </p:nvPr>
        </p:nvSpPr>
        <p:spPr>
          <a:xfrm>
            <a:off x="18962867" y="1890407"/>
            <a:ext cx="3899795" cy="3957323"/>
          </a:xfrm>
          <a:prstGeom prst="rect">
            <a:avLst/>
          </a:prstGeom>
        </p:spPr>
        <p:txBody>
          <a:bodyPr anchor="ctr"/>
          <a:lstStyle/>
          <a:p>
            <a:pPr algn="ctr">
              <a:defRPr cap="none" i="0" spc="0" sz="5500"/>
            </a:pPr>
          </a:p>
        </p:txBody>
      </p:sp>
      <p:sp>
        <p:nvSpPr>
          <p:cNvPr id="1979" name="Shape 1979"/>
          <p:cNvSpPr/>
          <p:nvPr>
            <p:ph type="body" sz="quarter" idx="17"/>
          </p:nvPr>
        </p:nvSpPr>
        <p:spPr>
          <a:xfrm>
            <a:off x="11139057" y="3270898"/>
            <a:ext cx="5494339" cy="1945640"/>
          </a:xfrm>
          <a:prstGeom prst="rect">
            <a:avLst/>
          </a:prstGeom>
        </p:spPr>
        <p:txBody>
          <a:bodyPr anchor="ctr"/>
          <a:lstStyle/>
          <a:p>
            <a:pPr algn="ctr">
              <a:defRPr cap="none" i="0" spc="0" sz="5500"/>
            </a:pPr>
          </a:p>
        </p:txBody>
      </p:sp>
      <p:sp>
        <p:nvSpPr>
          <p:cNvPr id="1980" name="Shape 1980"/>
          <p:cNvSpPr/>
          <p:nvPr/>
        </p:nvSpPr>
        <p:spPr>
          <a:xfrm>
            <a:off x="11936669" y="11148681"/>
            <a:ext cx="2205326"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584200">
              <a:lnSpc>
                <a:spcPct val="120000"/>
              </a:lnSpc>
              <a:defRPr i="1" spc="560" sz="2800">
                <a:solidFill>
                  <a:srgbClr val="F2B62D"/>
                </a:solidFill>
              </a:defRPr>
            </a:lvl1pPr>
          </a:lstStyle>
          <a:p>
            <a:pPr/>
            <a:r>
              <a:t>- Ad Age</a:t>
            </a:r>
          </a:p>
        </p:txBody>
      </p:sp>
      <p:sp>
        <p:nvSpPr>
          <p:cNvPr id="1981" name="Shape 1981"/>
          <p:cNvSpPr/>
          <p:nvPr>
            <p:ph type="body" sz="quarter" idx="18"/>
          </p:nvPr>
        </p:nvSpPr>
        <p:spPr>
          <a:xfrm>
            <a:off x="19473535" y="5125098"/>
            <a:ext cx="2564782" cy="533402"/>
          </a:xfrm>
          <a:prstGeom prst="rect">
            <a:avLst/>
          </a:prstGeom>
        </p:spPr>
        <p:txBody>
          <a:bodyPr anchor="ctr"/>
          <a:lstStyle/>
          <a:p>
            <a:pPr algn="r">
              <a:defRPr spc="500" sz="2800"/>
            </a:pPr>
          </a:p>
        </p:txBody>
      </p:sp>
      <p:sp>
        <p:nvSpPr>
          <p:cNvPr id="1982" name="Shape 1982"/>
          <p:cNvSpPr/>
          <p:nvPr>
            <p:ph type="body" sz="quarter" idx="19"/>
          </p:nvPr>
        </p:nvSpPr>
        <p:spPr>
          <a:xfrm>
            <a:off x="10847696" y="10656068"/>
            <a:ext cx="2734699" cy="533402"/>
          </a:xfrm>
          <a:prstGeom prst="rect">
            <a:avLst/>
          </a:prstGeom>
        </p:spPr>
        <p:txBody>
          <a:bodyPr anchor="ctr"/>
          <a:lstStyle/>
          <a:p>
            <a:pPr algn="r">
              <a:defRPr spc="500" sz="2800"/>
            </a:pPr>
          </a:p>
        </p:txBody>
      </p:sp>
      <p:sp>
        <p:nvSpPr>
          <p:cNvPr id="1983" name="Shape 198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5.xml><?xml version="1.0" encoding="utf-8"?>
<p:sldLayout xmlns:a="http://schemas.openxmlformats.org/drawingml/2006/main" xmlns:r="http://schemas.openxmlformats.org/officeDocument/2006/relationships" xmlns:p="http://schemas.openxmlformats.org/presentationml/2006/main" type="tx" showMasterSp="0" showMasterPhAnim="1">
  <p:cSld name="Timeline Page 1">
    <p:spTree>
      <p:nvGrpSpPr>
        <p:cNvPr id="1" name=""/>
        <p:cNvGrpSpPr/>
        <p:nvPr/>
      </p:nvGrpSpPr>
      <p:grpSpPr>
        <a:xfrm>
          <a:off x="0" y="0"/>
          <a:ext cx="0" cy="0"/>
          <a:chOff x="0" y="0"/>
          <a:chExt cx="0" cy="0"/>
        </a:xfrm>
      </p:grpSpPr>
      <p:pic>
        <p:nvPicPr>
          <p:cNvPr id="1990" name="image24.jpeg"/>
          <p:cNvPicPr>
            <a:picLocks noChangeAspect="1"/>
          </p:cNvPicPr>
          <p:nvPr/>
        </p:nvPicPr>
        <p:blipFill>
          <a:blip r:embed="rId2">
            <a:alphaModFix amt="33604"/>
            <a:extLst/>
          </a:blip>
          <a:srcRect l="581" t="8465" r="581" b="8465"/>
          <a:stretch>
            <a:fillRect/>
          </a:stretch>
        </p:blipFill>
        <p:spPr>
          <a:xfrm>
            <a:off x="0" y="-2"/>
            <a:ext cx="24384001" cy="13716003"/>
          </a:xfrm>
          <a:prstGeom prst="rect">
            <a:avLst/>
          </a:prstGeom>
          <a:ln w="12700">
            <a:miter lim="400000"/>
          </a:ln>
        </p:spPr>
      </p:pic>
      <p:sp>
        <p:nvSpPr>
          <p:cNvPr id="1991" name="Shape 1991"/>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1992" name="Shape 1992"/>
          <p:cNvSpPr/>
          <p:nvPr/>
        </p:nvSpPr>
        <p:spPr>
          <a:xfrm>
            <a:off x="11342406" y="3468406"/>
            <a:ext cx="1699189" cy="1699189"/>
          </a:xfrm>
          <a:prstGeom prst="ellipse">
            <a:avLst/>
          </a:prstGeom>
          <a:ln w="12700">
            <a:solidFill>
              <a:srgbClr val="FFFFFF"/>
            </a:solidFill>
            <a:miter lim="400000"/>
          </a:ln>
        </p:spPr>
        <p:txBody>
          <a:bodyPr lIns="50800" tIns="50800" rIns="50800" bIns="50800" anchor="ctr"/>
          <a:lstStyle/>
          <a:p>
            <a:pPr defTabSz="584200">
              <a:lnSpc>
                <a:spcPct val="120000"/>
              </a:lnSpc>
              <a:defRPr spc="720" sz="3600">
                <a:latin typeface="Georgia"/>
                <a:ea typeface="Georgia"/>
                <a:cs typeface="Georgia"/>
                <a:sym typeface="Georgia"/>
              </a:defRPr>
            </a:pPr>
          </a:p>
        </p:txBody>
      </p:sp>
      <p:sp>
        <p:nvSpPr>
          <p:cNvPr id="1993" name="Shape 1993"/>
          <p:cNvSpPr/>
          <p:nvPr/>
        </p:nvSpPr>
        <p:spPr>
          <a:xfrm>
            <a:off x="12191998" y="5187165"/>
            <a:ext cx="3" cy="3711246"/>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sp>
        <p:nvSpPr>
          <p:cNvPr id="1994" name="Shape 1994"/>
          <p:cNvSpPr/>
          <p:nvPr/>
        </p:nvSpPr>
        <p:spPr>
          <a:xfrm>
            <a:off x="11342406" y="8887073"/>
            <a:ext cx="1699189" cy="1699188"/>
          </a:xfrm>
          <a:prstGeom prst="ellipse">
            <a:avLst/>
          </a:prstGeom>
          <a:ln w="12700">
            <a:solidFill>
              <a:srgbClr val="FFFFFF"/>
            </a:solidFill>
            <a:miter lim="400000"/>
          </a:ln>
        </p:spPr>
        <p:txBody>
          <a:bodyPr lIns="50800" tIns="50800" rIns="50800" bIns="50800" anchor="ctr"/>
          <a:lstStyle/>
          <a:p>
            <a:pPr defTabSz="584200">
              <a:lnSpc>
                <a:spcPct val="120000"/>
              </a:lnSpc>
              <a:defRPr spc="720" sz="3600">
                <a:latin typeface="Georgia"/>
                <a:ea typeface="Georgia"/>
                <a:cs typeface="Georgia"/>
                <a:sym typeface="Georgia"/>
              </a:defRPr>
            </a:pPr>
          </a:p>
        </p:txBody>
      </p:sp>
      <p:sp>
        <p:nvSpPr>
          <p:cNvPr id="1995" name="Shape 1995"/>
          <p:cNvSpPr/>
          <p:nvPr/>
        </p:nvSpPr>
        <p:spPr>
          <a:xfrm>
            <a:off x="12191999" y="10597364"/>
            <a:ext cx="3" cy="3711246"/>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pic>
        <p:nvPicPr>
          <p:cNvPr id="1996" name="image25.jpeg"/>
          <p:cNvPicPr>
            <a:picLocks noChangeAspect="1"/>
          </p:cNvPicPr>
          <p:nvPr/>
        </p:nvPicPr>
        <p:blipFill>
          <a:blip r:embed="rId3">
            <a:extLst/>
          </a:blip>
          <a:srcRect l="37702" t="7526" r="5665" b="7525"/>
          <a:stretch>
            <a:fillRect/>
          </a:stretch>
        </p:blipFill>
        <p:spPr>
          <a:xfrm>
            <a:off x="13876866" y="2839855"/>
            <a:ext cx="2956291" cy="2956290"/>
          </a:xfrm>
          <a:prstGeom prst="rect">
            <a:avLst/>
          </a:prstGeom>
          <a:ln w="12700">
            <a:miter lim="400000"/>
          </a:ln>
        </p:spPr>
      </p:pic>
      <p:pic>
        <p:nvPicPr>
          <p:cNvPr id="1997" name="image26.jpeg"/>
          <p:cNvPicPr>
            <a:picLocks noChangeAspect="1"/>
          </p:cNvPicPr>
          <p:nvPr/>
        </p:nvPicPr>
        <p:blipFill>
          <a:blip r:embed="rId4">
            <a:extLst/>
          </a:blip>
          <a:srcRect l="26361" t="6008" r="21673" b="6008"/>
          <a:stretch>
            <a:fillRect/>
          </a:stretch>
        </p:blipFill>
        <p:spPr>
          <a:xfrm>
            <a:off x="7550843" y="8258522"/>
            <a:ext cx="2956291" cy="2956291"/>
          </a:xfrm>
          <a:prstGeom prst="rect">
            <a:avLst/>
          </a:prstGeom>
          <a:ln w="12700">
            <a:miter lim="400000"/>
          </a:ln>
        </p:spPr>
      </p:pic>
      <p:sp>
        <p:nvSpPr>
          <p:cNvPr id="1998" name="Shape 1998"/>
          <p:cNvSpPr/>
          <p:nvPr/>
        </p:nvSpPr>
        <p:spPr>
          <a:xfrm>
            <a:off x="17322702" y="4438308"/>
            <a:ext cx="5710932" cy="10515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2800"/>
              </a:spcBef>
              <a:defRPr cap="none" spc="0" sz="2800">
                <a:solidFill>
                  <a:srgbClr val="DCDEE0"/>
                </a:solidFill>
              </a:defRPr>
            </a:lvl1pPr>
          </a:lstStyle>
          <a:p>
            <a:pPr/>
            <a:r>
              <a:t>Sed ut perspiciatis unde omnis iste natus error sit voluptatem.</a:t>
            </a:r>
          </a:p>
        </p:txBody>
      </p:sp>
      <p:sp>
        <p:nvSpPr>
          <p:cNvPr id="1999" name="Shape 1999"/>
          <p:cNvSpPr/>
          <p:nvPr/>
        </p:nvSpPr>
        <p:spPr>
          <a:xfrm>
            <a:off x="17322702" y="3670300"/>
            <a:ext cx="5710932" cy="533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defRPr spc="560" sz="2800"/>
            </a:lvl1pPr>
          </a:lstStyle>
          <a:p>
            <a:pPr/>
            <a:r>
              <a:t>Lorem Ipsum Dolor</a:t>
            </a:r>
          </a:p>
        </p:txBody>
      </p:sp>
      <p:sp>
        <p:nvSpPr>
          <p:cNvPr id="2000" name="Shape 2000"/>
          <p:cNvSpPr/>
          <p:nvPr/>
        </p:nvSpPr>
        <p:spPr>
          <a:xfrm>
            <a:off x="1010989" y="9748594"/>
            <a:ext cx="5710933" cy="10515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2800"/>
              </a:spcBef>
              <a:defRPr cap="none" spc="0" sz="2800">
                <a:solidFill>
                  <a:srgbClr val="DCDEE0"/>
                </a:solidFill>
              </a:defRPr>
            </a:lvl1pPr>
          </a:lstStyle>
          <a:p>
            <a:pPr/>
            <a:r>
              <a:t>Sed ut perspiciatis unde omnis iste natus error sit voluptatem.</a:t>
            </a:r>
          </a:p>
        </p:txBody>
      </p:sp>
      <p:sp>
        <p:nvSpPr>
          <p:cNvPr id="2001" name="Shape 2001"/>
          <p:cNvSpPr/>
          <p:nvPr/>
        </p:nvSpPr>
        <p:spPr>
          <a:xfrm>
            <a:off x="1010989" y="9088966"/>
            <a:ext cx="571093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defRPr spc="560" sz="2800"/>
            </a:lvl1pPr>
          </a:lstStyle>
          <a:p>
            <a:pPr/>
            <a:r>
              <a:t>Lorem Ipsum Dolor</a:t>
            </a:r>
          </a:p>
        </p:txBody>
      </p:sp>
      <p:sp>
        <p:nvSpPr>
          <p:cNvPr id="2002" name="Shape 2002"/>
          <p:cNvSpPr/>
          <p:nvPr/>
        </p:nvSpPr>
        <p:spPr>
          <a:xfrm>
            <a:off x="1149787" y="1096868"/>
            <a:ext cx="12311065"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2B62D"/>
                </a:solidFill>
              </a:defRPr>
            </a:lvl1pPr>
          </a:lstStyle>
          <a:p>
            <a:pPr/>
            <a:r>
              <a:t>PROJECT INTERACTIVE TIME </a:t>
            </a:r>
          </a:p>
        </p:txBody>
      </p:sp>
      <p:sp>
        <p:nvSpPr>
          <p:cNvPr id="2003" name="Shape 2003"/>
          <p:cNvSpPr/>
          <p:nvPr/>
        </p:nvSpPr>
        <p:spPr>
          <a:xfrm>
            <a:off x="11614950" y="4086859"/>
            <a:ext cx="1166800"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584200">
              <a:lnSpc>
                <a:spcPct val="120000"/>
              </a:lnSpc>
              <a:defRPr spc="560" sz="2800"/>
            </a:lvl1pPr>
          </a:lstStyle>
          <a:p>
            <a:pPr/>
            <a:r>
              <a:t>JAN</a:t>
            </a:r>
          </a:p>
        </p:txBody>
      </p:sp>
      <p:sp>
        <p:nvSpPr>
          <p:cNvPr id="2004" name="Shape 2004"/>
          <p:cNvSpPr/>
          <p:nvPr/>
        </p:nvSpPr>
        <p:spPr>
          <a:xfrm>
            <a:off x="11614984" y="9505525"/>
            <a:ext cx="1166800"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584200">
              <a:lnSpc>
                <a:spcPct val="120000"/>
              </a:lnSpc>
              <a:defRPr spc="560" sz="2800"/>
            </a:lvl1pPr>
          </a:lstStyle>
          <a:p>
            <a:pPr/>
            <a:r>
              <a:t>FEB</a:t>
            </a:r>
          </a:p>
        </p:txBody>
      </p:sp>
      <p:sp>
        <p:nvSpPr>
          <p:cNvPr id="2005" name="Shape 200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6.xml><?xml version="1.0" encoding="utf-8"?>
<p:sldLayout xmlns:a="http://schemas.openxmlformats.org/drawingml/2006/main" xmlns:r="http://schemas.openxmlformats.org/officeDocument/2006/relationships" xmlns:p="http://schemas.openxmlformats.org/presentationml/2006/main" type="tx" showMasterSp="0" showMasterPhAnim="1">
  <p:cSld name="Timeline Page 2">
    <p:spTree>
      <p:nvGrpSpPr>
        <p:cNvPr id="1" name=""/>
        <p:cNvGrpSpPr/>
        <p:nvPr/>
      </p:nvGrpSpPr>
      <p:grpSpPr>
        <a:xfrm>
          <a:off x="0" y="0"/>
          <a:ext cx="0" cy="0"/>
          <a:chOff x="0" y="0"/>
          <a:chExt cx="0" cy="0"/>
        </a:xfrm>
      </p:grpSpPr>
      <p:pic>
        <p:nvPicPr>
          <p:cNvPr id="2012" name="image24.jpeg"/>
          <p:cNvPicPr>
            <a:picLocks noChangeAspect="1"/>
          </p:cNvPicPr>
          <p:nvPr/>
        </p:nvPicPr>
        <p:blipFill>
          <a:blip r:embed="rId2">
            <a:alphaModFix amt="33604"/>
            <a:extLst/>
          </a:blip>
          <a:srcRect l="581" t="8465" r="581" b="8465"/>
          <a:stretch>
            <a:fillRect/>
          </a:stretch>
        </p:blipFill>
        <p:spPr>
          <a:xfrm>
            <a:off x="0" y="-2"/>
            <a:ext cx="24384001" cy="13716003"/>
          </a:xfrm>
          <a:prstGeom prst="rect">
            <a:avLst/>
          </a:prstGeom>
          <a:ln w="12700">
            <a:miter lim="400000"/>
          </a:ln>
        </p:spPr>
      </p:pic>
      <p:sp>
        <p:nvSpPr>
          <p:cNvPr id="2013" name="Shape 2013"/>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2014" name="Shape 2014"/>
          <p:cNvSpPr/>
          <p:nvPr/>
        </p:nvSpPr>
        <p:spPr>
          <a:xfrm>
            <a:off x="11342406" y="1444873"/>
            <a:ext cx="1699189" cy="1699188"/>
          </a:xfrm>
          <a:prstGeom prst="ellipse">
            <a:avLst/>
          </a:prstGeom>
          <a:ln w="12700">
            <a:solidFill>
              <a:srgbClr val="FFFFFF"/>
            </a:solidFill>
            <a:miter lim="400000"/>
          </a:ln>
        </p:spPr>
        <p:txBody>
          <a:bodyPr lIns="50800" tIns="50800" rIns="50800" bIns="50800" anchor="ctr"/>
          <a:lstStyle/>
          <a:p>
            <a:pPr defTabSz="584200">
              <a:lnSpc>
                <a:spcPct val="120000"/>
              </a:lnSpc>
              <a:defRPr spc="720" sz="3600">
                <a:latin typeface="Georgia"/>
                <a:ea typeface="Georgia"/>
                <a:cs typeface="Georgia"/>
                <a:sym typeface="Georgia"/>
              </a:defRPr>
            </a:pPr>
          </a:p>
        </p:txBody>
      </p:sp>
      <p:sp>
        <p:nvSpPr>
          <p:cNvPr id="2015" name="Shape 2015"/>
          <p:cNvSpPr/>
          <p:nvPr/>
        </p:nvSpPr>
        <p:spPr>
          <a:xfrm>
            <a:off x="12191999" y="3159398"/>
            <a:ext cx="2" cy="2833671"/>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sp>
        <p:nvSpPr>
          <p:cNvPr id="2016" name="Shape 2016"/>
          <p:cNvSpPr/>
          <p:nvPr/>
        </p:nvSpPr>
        <p:spPr>
          <a:xfrm>
            <a:off x="11381320" y="10571939"/>
            <a:ext cx="1699187" cy="1699189"/>
          </a:xfrm>
          <a:prstGeom prst="ellipse">
            <a:avLst/>
          </a:prstGeom>
          <a:ln w="12700">
            <a:solidFill>
              <a:srgbClr val="FFFFFF"/>
            </a:solidFill>
            <a:miter lim="400000"/>
          </a:ln>
        </p:spPr>
        <p:txBody>
          <a:bodyPr lIns="50800" tIns="50800" rIns="50800" bIns="50800" anchor="ctr"/>
          <a:lstStyle/>
          <a:p>
            <a:pPr defTabSz="584200">
              <a:lnSpc>
                <a:spcPct val="120000"/>
              </a:lnSpc>
              <a:defRPr spc="720" sz="3600">
                <a:latin typeface="Georgia"/>
                <a:ea typeface="Georgia"/>
                <a:cs typeface="Georgia"/>
                <a:sym typeface="Georgia"/>
              </a:defRPr>
            </a:pPr>
          </a:p>
        </p:txBody>
      </p:sp>
      <p:sp>
        <p:nvSpPr>
          <p:cNvPr id="2017" name="Shape 2017"/>
          <p:cNvSpPr/>
          <p:nvPr/>
        </p:nvSpPr>
        <p:spPr>
          <a:xfrm>
            <a:off x="12230912" y="12256832"/>
            <a:ext cx="3" cy="3711246"/>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sp>
        <p:nvSpPr>
          <p:cNvPr id="2018" name="Shape 2018"/>
          <p:cNvSpPr/>
          <p:nvPr/>
        </p:nvSpPr>
        <p:spPr>
          <a:xfrm>
            <a:off x="12191998" y="-2280436"/>
            <a:ext cx="3" cy="3711247"/>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sp>
        <p:nvSpPr>
          <p:cNvPr id="2019" name="Shape 2019"/>
          <p:cNvSpPr/>
          <p:nvPr/>
        </p:nvSpPr>
        <p:spPr>
          <a:xfrm>
            <a:off x="11336056" y="6008406"/>
            <a:ext cx="1699189" cy="1699189"/>
          </a:xfrm>
          <a:prstGeom prst="ellipse">
            <a:avLst/>
          </a:prstGeom>
          <a:ln w="12700">
            <a:solidFill>
              <a:srgbClr val="FFFFFF"/>
            </a:solidFill>
            <a:miter lim="400000"/>
          </a:ln>
        </p:spPr>
        <p:txBody>
          <a:bodyPr lIns="50800" tIns="50800" rIns="50800" bIns="50800" anchor="ctr"/>
          <a:lstStyle/>
          <a:p>
            <a:pPr defTabSz="584200">
              <a:lnSpc>
                <a:spcPct val="120000"/>
              </a:lnSpc>
              <a:defRPr spc="720" sz="3600">
                <a:latin typeface="Georgia"/>
                <a:ea typeface="Georgia"/>
                <a:cs typeface="Georgia"/>
                <a:sym typeface="Georgia"/>
              </a:defRPr>
            </a:pPr>
          </a:p>
        </p:txBody>
      </p:sp>
      <p:sp>
        <p:nvSpPr>
          <p:cNvPr id="2020" name="Shape 2020"/>
          <p:cNvSpPr/>
          <p:nvPr/>
        </p:nvSpPr>
        <p:spPr>
          <a:xfrm>
            <a:off x="12198349" y="7722931"/>
            <a:ext cx="2" cy="2833670"/>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pic>
        <p:nvPicPr>
          <p:cNvPr id="2021" name="image27.jpeg"/>
          <p:cNvPicPr>
            <a:picLocks noChangeAspect="1"/>
          </p:cNvPicPr>
          <p:nvPr/>
        </p:nvPicPr>
        <p:blipFill>
          <a:blip r:embed="rId3">
            <a:extLst/>
          </a:blip>
          <a:srcRect l="30390" t="11254" r="17947" b="11254"/>
          <a:stretch>
            <a:fillRect/>
          </a:stretch>
        </p:blipFill>
        <p:spPr>
          <a:xfrm>
            <a:off x="13876865" y="816321"/>
            <a:ext cx="2956292" cy="2956290"/>
          </a:xfrm>
          <a:prstGeom prst="rect">
            <a:avLst/>
          </a:prstGeom>
          <a:ln w="12700">
            <a:miter lim="400000"/>
          </a:ln>
        </p:spPr>
      </p:pic>
      <p:pic>
        <p:nvPicPr>
          <p:cNvPr id="2022" name="image28.jpeg"/>
          <p:cNvPicPr>
            <a:picLocks noChangeAspect="1"/>
          </p:cNvPicPr>
          <p:nvPr/>
        </p:nvPicPr>
        <p:blipFill>
          <a:blip r:embed="rId4">
            <a:extLst/>
          </a:blip>
          <a:srcRect l="19315" t="9932" r="27259" b="9931"/>
          <a:stretch>
            <a:fillRect/>
          </a:stretch>
        </p:blipFill>
        <p:spPr>
          <a:xfrm>
            <a:off x="7550877" y="5379854"/>
            <a:ext cx="2956291" cy="2956292"/>
          </a:xfrm>
          <a:prstGeom prst="rect">
            <a:avLst/>
          </a:prstGeom>
          <a:ln w="12700">
            <a:miter lim="400000"/>
          </a:ln>
        </p:spPr>
      </p:pic>
      <p:pic>
        <p:nvPicPr>
          <p:cNvPr id="2023" name="image29.jpeg"/>
          <p:cNvPicPr>
            <a:picLocks noChangeAspect="1"/>
          </p:cNvPicPr>
          <p:nvPr/>
        </p:nvPicPr>
        <p:blipFill>
          <a:blip r:embed="rId5">
            <a:extLst/>
          </a:blip>
          <a:srcRect l="22972" t="19974" r="22972" b="7949"/>
          <a:stretch>
            <a:fillRect/>
          </a:stretch>
        </p:blipFill>
        <p:spPr>
          <a:xfrm>
            <a:off x="13876866" y="9943389"/>
            <a:ext cx="2956291" cy="2956291"/>
          </a:xfrm>
          <a:prstGeom prst="rect">
            <a:avLst/>
          </a:prstGeom>
          <a:ln w="12700">
            <a:miter lim="400000"/>
          </a:ln>
        </p:spPr>
      </p:pic>
      <p:sp>
        <p:nvSpPr>
          <p:cNvPr id="2024" name="Shape 2024"/>
          <p:cNvSpPr/>
          <p:nvPr/>
        </p:nvSpPr>
        <p:spPr>
          <a:xfrm>
            <a:off x="17361580" y="2198819"/>
            <a:ext cx="5710932" cy="10515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2800"/>
              </a:spcBef>
              <a:defRPr cap="none" spc="0" sz="2800">
                <a:solidFill>
                  <a:srgbClr val="DCDEE0"/>
                </a:solidFill>
              </a:defRPr>
            </a:lvl1pPr>
          </a:lstStyle>
          <a:p>
            <a:pPr/>
            <a:r>
              <a:t>Sed ut perspiciatis unde omnis iste natus error sit voluptatem.</a:t>
            </a:r>
          </a:p>
        </p:txBody>
      </p:sp>
      <p:sp>
        <p:nvSpPr>
          <p:cNvPr id="2025" name="Shape 2025"/>
          <p:cNvSpPr/>
          <p:nvPr/>
        </p:nvSpPr>
        <p:spPr>
          <a:xfrm>
            <a:off x="17361580" y="1430808"/>
            <a:ext cx="5710932"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defRPr spc="560" sz="2800"/>
            </a:lvl1pPr>
          </a:lstStyle>
          <a:p>
            <a:pPr/>
            <a:r>
              <a:t>Lorem Ipsum Dolor</a:t>
            </a:r>
          </a:p>
        </p:txBody>
      </p:sp>
      <p:sp>
        <p:nvSpPr>
          <p:cNvPr id="2026" name="Shape 2026"/>
          <p:cNvSpPr/>
          <p:nvPr/>
        </p:nvSpPr>
        <p:spPr>
          <a:xfrm>
            <a:off x="17361580" y="11332323"/>
            <a:ext cx="5710932" cy="10515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2800"/>
              </a:spcBef>
              <a:defRPr cap="none" spc="0" sz="2800">
                <a:solidFill>
                  <a:srgbClr val="DCDEE0"/>
                </a:solidFill>
              </a:defRPr>
            </a:lvl1pPr>
          </a:lstStyle>
          <a:p>
            <a:pPr/>
            <a:r>
              <a:t>Sed ut perspiciatis unde omnis iste natus error sit voluptatem.</a:t>
            </a:r>
          </a:p>
        </p:txBody>
      </p:sp>
      <p:sp>
        <p:nvSpPr>
          <p:cNvPr id="2027" name="Shape 2027"/>
          <p:cNvSpPr/>
          <p:nvPr/>
        </p:nvSpPr>
        <p:spPr>
          <a:xfrm>
            <a:off x="17361580" y="10564314"/>
            <a:ext cx="5710932"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defRPr spc="560" sz="2800"/>
            </a:lvl1pPr>
          </a:lstStyle>
          <a:p>
            <a:pPr/>
            <a:r>
              <a:t>Lorem Ipsum Dolor</a:t>
            </a:r>
          </a:p>
        </p:txBody>
      </p:sp>
      <p:sp>
        <p:nvSpPr>
          <p:cNvPr id="2028" name="Shape 2028"/>
          <p:cNvSpPr/>
          <p:nvPr/>
        </p:nvSpPr>
        <p:spPr>
          <a:xfrm>
            <a:off x="1311488" y="6654855"/>
            <a:ext cx="5710933" cy="10515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2800"/>
              </a:spcBef>
              <a:defRPr cap="none" spc="0" sz="2800">
                <a:solidFill>
                  <a:srgbClr val="DCDEE0"/>
                </a:solidFill>
              </a:defRPr>
            </a:lvl1pPr>
          </a:lstStyle>
          <a:p>
            <a:pPr/>
            <a:r>
              <a:t>Sed ut perspiciatis unde omnis iste natus error sit voluptatem.</a:t>
            </a:r>
          </a:p>
        </p:txBody>
      </p:sp>
      <p:sp>
        <p:nvSpPr>
          <p:cNvPr id="2029" name="Shape 2029"/>
          <p:cNvSpPr/>
          <p:nvPr/>
        </p:nvSpPr>
        <p:spPr>
          <a:xfrm>
            <a:off x="1311488" y="5886846"/>
            <a:ext cx="571093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defRPr spc="560" sz="2800"/>
            </a:lvl1pPr>
          </a:lstStyle>
          <a:p>
            <a:pPr/>
            <a:r>
              <a:t>Lorem Ipsum Dolor</a:t>
            </a:r>
          </a:p>
        </p:txBody>
      </p:sp>
      <p:sp>
        <p:nvSpPr>
          <p:cNvPr id="2030" name="Shape 2030"/>
          <p:cNvSpPr/>
          <p:nvPr/>
        </p:nvSpPr>
        <p:spPr>
          <a:xfrm>
            <a:off x="11647513" y="2063325"/>
            <a:ext cx="1166800"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584200">
              <a:lnSpc>
                <a:spcPct val="120000"/>
              </a:lnSpc>
              <a:defRPr spc="560" sz="2800"/>
            </a:lvl1pPr>
          </a:lstStyle>
          <a:p>
            <a:pPr/>
            <a:r>
              <a:t>MAR</a:t>
            </a:r>
          </a:p>
        </p:txBody>
      </p:sp>
      <p:sp>
        <p:nvSpPr>
          <p:cNvPr id="2031" name="Shape 2031"/>
          <p:cNvSpPr/>
          <p:nvPr/>
        </p:nvSpPr>
        <p:spPr>
          <a:xfrm>
            <a:off x="11615016" y="6654855"/>
            <a:ext cx="1166800"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584200">
              <a:lnSpc>
                <a:spcPct val="120000"/>
              </a:lnSpc>
              <a:defRPr spc="560" sz="2800"/>
            </a:lvl1pPr>
          </a:lstStyle>
          <a:p>
            <a:pPr/>
            <a:r>
              <a:t>APR</a:t>
            </a:r>
          </a:p>
        </p:txBody>
      </p:sp>
      <p:sp>
        <p:nvSpPr>
          <p:cNvPr id="2032" name="Shape 2032"/>
          <p:cNvSpPr/>
          <p:nvPr/>
        </p:nvSpPr>
        <p:spPr>
          <a:xfrm>
            <a:off x="11653863" y="11190392"/>
            <a:ext cx="1166800"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584200">
              <a:lnSpc>
                <a:spcPct val="120000"/>
              </a:lnSpc>
              <a:defRPr spc="560" sz="2800"/>
            </a:lvl1pPr>
          </a:lstStyle>
          <a:p>
            <a:pPr/>
            <a:r>
              <a:t>MAY</a:t>
            </a:r>
          </a:p>
        </p:txBody>
      </p:sp>
      <p:sp>
        <p:nvSpPr>
          <p:cNvPr id="2033" name="Shape 203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7.xml><?xml version="1.0" encoding="utf-8"?>
<p:sldLayout xmlns:a="http://schemas.openxmlformats.org/drawingml/2006/main" xmlns:r="http://schemas.openxmlformats.org/officeDocument/2006/relationships" xmlns:p="http://schemas.openxmlformats.org/presentationml/2006/main" type="tx" showMasterSp="0" showMasterPhAnim="1">
  <p:cSld name="Timeline Page 3">
    <p:spTree>
      <p:nvGrpSpPr>
        <p:cNvPr id="1" name=""/>
        <p:cNvGrpSpPr/>
        <p:nvPr/>
      </p:nvGrpSpPr>
      <p:grpSpPr>
        <a:xfrm>
          <a:off x="0" y="0"/>
          <a:ext cx="0" cy="0"/>
          <a:chOff x="0" y="0"/>
          <a:chExt cx="0" cy="0"/>
        </a:xfrm>
      </p:grpSpPr>
      <p:pic>
        <p:nvPicPr>
          <p:cNvPr id="2040" name="image24.jpeg"/>
          <p:cNvPicPr>
            <a:picLocks noChangeAspect="1"/>
          </p:cNvPicPr>
          <p:nvPr/>
        </p:nvPicPr>
        <p:blipFill>
          <a:blip r:embed="rId2">
            <a:alphaModFix amt="33604"/>
            <a:extLst/>
          </a:blip>
          <a:srcRect l="581" t="8465" r="581" b="8465"/>
          <a:stretch>
            <a:fillRect/>
          </a:stretch>
        </p:blipFill>
        <p:spPr>
          <a:xfrm>
            <a:off x="0" y="-2"/>
            <a:ext cx="24384001" cy="13716003"/>
          </a:xfrm>
          <a:prstGeom prst="rect">
            <a:avLst/>
          </a:prstGeom>
          <a:ln w="12700">
            <a:miter lim="400000"/>
          </a:ln>
        </p:spPr>
      </p:pic>
      <p:sp>
        <p:nvSpPr>
          <p:cNvPr id="2041" name="Shape 2041"/>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2042" name="Shape 2042"/>
          <p:cNvSpPr/>
          <p:nvPr/>
        </p:nvSpPr>
        <p:spPr>
          <a:xfrm>
            <a:off x="17322702" y="4438308"/>
            <a:ext cx="5710932" cy="10515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2800"/>
              </a:spcBef>
              <a:defRPr cap="none" spc="0" sz="2800">
                <a:solidFill>
                  <a:srgbClr val="DCDEE0"/>
                </a:solidFill>
              </a:defRPr>
            </a:lvl1pPr>
          </a:lstStyle>
          <a:p>
            <a:pPr/>
            <a:r>
              <a:t>Sed ut perspiciatis unde omnis iste natus error sit voluptatem.</a:t>
            </a:r>
          </a:p>
        </p:txBody>
      </p:sp>
      <p:sp>
        <p:nvSpPr>
          <p:cNvPr id="2043" name="Shape 2043"/>
          <p:cNvSpPr/>
          <p:nvPr/>
        </p:nvSpPr>
        <p:spPr>
          <a:xfrm>
            <a:off x="17322702" y="3670300"/>
            <a:ext cx="5710932" cy="533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defRPr spc="560" sz="2800"/>
            </a:lvl1pPr>
          </a:lstStyle>
          <a:p>
            <a:pPr/>
            <a:r>
              <a:t>Lorem Ipsum Dolor</a:t>
            </a:r>
          </a:p>
        </p:txBody>
      </p:sp>
      <p:sp>
        <p:nvSpPr>
          <p:cNvPr id="2044" name="Shape 2044"/>
          <p:cNvSpPr/>
          <p:nvPr/>
        </p:nvSpPr>
        <p:spPr>
          <a:xfrm>
            <a:off x="1010989" y="9748594"/>
            <a:ext cx="5710933" cy="10515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2800"/>
              </a:spcBef>
              <a:defRPr cap="none" spc="0" sz="2800">
                <a:solidFill>
                  <a:srgbClr val="DCDEE0"/>
                </a:solidFill>
              </a:defRPr>
            </a:lvl1pPr>
          </a:lstStyle>
          <a:p>
            <a:pPr/>
            <a:r>
              <a:t>Sed ut perspiciatis unde omnis iste natus error sit voluptatem.</a:t>
            </a:r>
          </a:p>
        </p:txBody>
      </p:sp>
      <p:sp>
        <p:nvSpPr>
          <p:cNvPr id="2045" name="Shape 2045"/>
          <p:cNvSpPr/>
          <p:nvPr/>
        </p:nvSpPr>
        <p:spPr>
          <a:xfrm>
            <a:off x="1010989" y="9088966"/>
            <a:ext cx="5710933"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defRPr spc="560" sz="2800">
                <a:latin typeface="Avenir Next"/>
                <a:ea typeface="Avenir Next"/>
                <a:cs typeface="Avenir Next"/>
                <a:sym typeface="Avenir Next"/>
              </a:defRPr>
            </a:lvl1pPr>
          </a:lstStyle>
          <a:p>
            <a:pPr/>
            <a:r>
              <a:t>Lorem Ipsum Dolor</a:t>
            </a:r>
          </a:p>
        </p:txBody>
      </p:sp>
      <p:sp>
        <p:nvSpPr>
          <p:cNvPr id="2046" name="Shape 2046"/>
          <p:cNvSpPr/>
          <p:nvPr/>
        </p:nvSpPr>
        <p:spPr>
          <a:xfrm>
            <a:off x="11342406" y="3468406"/>
            <a:ext cx="1699189" cy="1699189"/>
          </a:xfrm>
          <a:prstGeom prst="ellipse">
            <a:avLst/>
          </a:prstGeom>
          <a:ln w="12700">
            <a:solidFill>
              <a:srgbClr val="FFFFFF"/>
            </a:solidFill>
            <a:miter lim="400000"/>
          </a:ln>
        </p:spPr>
        <p:txBody>
          <a:bodyPr lIns="50800" tIns="50800" rIns="50800" bIns="50800" anchor="ctr"/>
          <a:lstStyle/>
          <a:p>
            <a:pPr defTabSz="584200">
              <a:lnSpc>
                <a:spcPct val="120000"/>
              </a:lnSpc>
              <a:defRPr spc="720" sz="3600">
                <a:latin typeface="Georgia"/>
                <a:ea typeface="Georgia"/>
                <a:cs typeface="Georgia"/>
                <a:sym typeface="Georgia"/>
              </a:defRPr>
            </a:pPr>
          </a:p>
        </p:txBody>
      </p:sp>
      <p:sp>
        <p:nvSpPr>
          <p:cNvPr id="2047" name="Shape 2047"/>
          <p:cNvSpPr/>
          <p:nvPr/>
        </p:nvSpPr>
        <p:spPr>
          <a:xfrm>
            <a:off x="12191998" y="5187165"/>
            <a:ext cx="3" cy="3711246"/>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sp>
        <p:nvSpPr>
          <p:cNvPr id="2048" name="Shape 2048"/>
          <p:cNvSpPr/>
          <p:nvPr/>
        </p:nvSpPr>
        <p:spPr>
          <a:xfrm>
            <a:off x="11342406" y="8887073"/>
            <a:ext cx="1699189" cy="1699188"/>
          </a:xfrm>
          <a:prstGeom prst="ellipse">
            <a:avLst/>
          </a:prstGeom>
          <a:ln w="12700">
            <a:solidFill>
              <a:srgbClr val="FFFFFF"/>
            </a:solidFill>
            <a:miter lim="400000"/>
          </a:ln>
        </p:spPr>
        <p:txBody>
          <a:bodyPr lIns="50800" tIns="50800" rIns="50800" bIns="50800" anchor="ctr"/>
          <a:lstStyle/>
          <a:p>
            <a:pPr defTabSz="584200">
              <a:lnSpc>
                <a:spcPct val="120000"/>
              </a:lnSpc>
              <a:defRPr spc="720" sz="3600">
                <a:latin typeface="Georgia"/>
                <a:ea typeface="Georgia"/>
                <a:cs typeface="Georgia"/>
                <a:sym typeface="Georgia"/>
              </a:defRPr>
            </a:pPr>
          </a:p>
        </p:txBody>
      </p:sp>
      <p:sp>
        <p:nvSpPr>
          <p:cNvPr id="2049" name="Shape 2049"/>
          <p:cNvSpPr/>
          <p:nvPr/>
        </p:nvSpPr>
        <p:spPr>
          <a:xfrm>
            <a:off x="12192032" y="-231502"/>
            <a:ext cx="3" cy="3711246"/>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pic>
        <p:nvPicPr>
          <p:cNvPr id="2050" name="image30.jpeg"/>
          <p:cNvPicPr>
            <a:picLocks noChangeAspect="1"/>
          </p:cNvPicPr>
          <p:nvPr/>
        </p:nvPicPr>
        <p:blipFill>
          <a:blip r:embed="rId3">
            <a:extLst/>
          </a:blip>
          <a:srcRect l="20474" t="5711" r="20474" b="5710"/>
          <a:stretch>
            <a:fillRect/>
          </a:stretch>
        </p:blipFill>
        <p:spPr>
          <a:xfrm>
            <a:off x="7550843" y="8258522"/>
            <a:ext cx="2956291" cy="2956291"/>
          </a:xfrm>
          <a:prstGeom prst="rect">
            <a:avLst/>
          </a:prstGeom>
          <a:ln w="12700">
            <a:miter lim="400000"/>
          </a:ln>
        </p:spPr>
      </p:pic>
      <p:pic>
        <p:nvPicPr>
          <p:cNvPr id="2051" name="image31.jpeg"/>
          <p:cNvPicPr>
            <a:picLocks noChangeAspect="1"/>
          </p:cNvPicPr>
          <p:nvPr/>
        </p:nvPicPr>
        <p:blipFill>
          <a:blip r:embed="rId4">
            <a:extLst/>
          </a:blip>
          <a:srcRect l="10808" t="5665" r="30355" b="5664"/>
          <a:stretch>
            <a:fillRect/>
          </a:stretch>
        </p:blipFill>
        <p:spPr>
          <a:xfrm>
            <a:off x="13876883" y="2839854"/>
            <a:ext cx="2956291" cy="2956292"/>
          </a:xfrm>
          <a:prstGeom prst="rect">
            <a:avLst/>
          </a:prstGeom>
          <a:ln w="12700">
            <a:miter lim="400000"/>
          </a:ln>
        </p:spPr>
      </p:pic>
      <p:sp>
        <p:nvSpPr>
          <p:cNvPr id="2052" name="Shape 2052"/>
          <p:cNvSpPr/>
          <p:nvPr/>
        </p:nvSpPr>
        <p:spPr>
          <a:xfrm>
            <a:off x="11614984" y="9505525"/>
            <a:ext cx="1166800"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584200">
              <a:lnSpc>
                <a:spcPct val="120000"/>
              </a:lnSpc>
              <a:defRPr spc="560" sz="2800"/>
            </a:lvl1pPr>
          </a:lstStyle>
          <a:p>
            <a:pPr/>
            <a:r>
              <a:t>DEC</a:t>
            </a:r>
          </a:p>
        </p:txBody>
      </p:sp>
      <p:sp>
        <p:nvSpPr>
          <p:cNvPr id="2053" name="Shape 2053"/>
          <p:cNvSpPr/>
          <p:nvPr/>
        </p:nvSpPr>
        <p:spPr>
          <a:xfrm>
            <a:off x="11602249" y="4086859"/>
            <a:ext cx="1166800"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584200">
              <a:lnSpc>
                <a:spcPct val="120000"/>
              </a:lnSpc>
              <a:defRPr spc="560" sz="2800"/>
            </a:lvl1pPr>
          </a:lstStyle>
          <a:p>
            <a:pPr/>
            <a:r>
              <a:t>NOV</a:t>
            </a:r>
          </a:p>
        </p:txBody>
      </p:sp>
      <p:sp>
        <p:nvSpPr>
          <p:cNvPr id="2054" name="Shape 205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8.xml><?xml version="1.0" encoding="utf-8"?>
<p:sldLayout xmlns:a="http://schemas.openxmlformats.org/drawingml/2006/main" xmlns:r="http://schemas.openxmlformats.org/officeDocument/2006/relationships" xmlns:p="http://schemas.openxmlformats.org/presentationml/2006/main" type="tx" showMasterSp="0" showMasterPhAnim="1">
  <p:cSld name="Contact New York copy">
    <p:bg>
      <p:bgPr>
        <a:solidFill>
          <a:srgbClr val="FFFFFF"/>
        </a:solidFill>
      </p:bgPr>
    </p:bg>
    <p:spTree>
      <p:nvGrpSpPr>
        <p:cNvPr id="1" name=""/>
        <p:cNvGrpSpPr/>
        <p:nvPr/>
      </p:nvGrpSpPr>
      <p:grpSpPr>
        <a:xfrm>
          <a:off x="0" y="0"/>
          <a:ext cx="0" cy="0"/>
          <a:chOff x="0" y="0"/>
          <a:chExt cx="0" cy="0"/>
        </a:xfrm>
      </p:grpSpPr>
      <p:pic>
        <p:nvPicPr>
          <p:cNvPr id="2061" name="image32.jpeg"/>
          <p:cNvPicPr>
            <a:picLocks noChangeAspect="1"/>
          </p:cNvPicPr>
          <p:nvPr/>
        </p:nvPicPr>
        <p:blipFill>
          <a:blip r:embed="rId2">
            <a:alphaModFix amt="94749"/>
            <a:extLst/>
          </a:blip>
          <a:srcRect l="0" t="574" r="5826" b="573"/>
          <a:stretch>
            <a:fillRect/>
          </a:stretch>
        </p:blipFill>
        <p:spPr>
          <a:xfrm>
            <a:off x="4791524" y="0"/>
            <a:ext cx="19582357" cy="13716001"/>
          </a:xfrm>
          <a:prstGeom prst="rect">
            <a:avLst/>
          </a:prstGeom>
          <a:ln w="12700">
            <a:miter lim="400000"/>
          </a:ln>
        </p:spPr>
      </p:pic>
      <p:sp>
        <p:nvSpPr>
          <p:cNvPr id="2062" name="Shape 2062"/>
          <p:cNvSpPr/>
          <p:nvPr/>
        </p:nvSpPr>
        <p:spPr>
          <a:xfrm>
            <a:off x="0" y="-50801"/>
            <a:ext cx="6881346" cy="13817602"/>
          </a:xfrm>
          <a:prstGeom prst="rect">
            <a:avLst/>
          </a:prstGeom>
          <a:solidFill>
            <a:srgbClr val="000000"/>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defTabSz="584200">
              <a:lnSpc>
                <a:spcPct val="120000"/>
              </a:lnSpc>
              <a:defRPr spc="560" sz="2800"/>
            </a:pPr>
          </a:p>
        </p:txBody>
      </p:sp>
      <p:sp>
        <p:nvSpPr>
          <p:cNvPr id="2063" name="Shape 2063"/>
          <p:cNvSpPr/>
          <p:nvPr/>
        </p:nvSpPr>
        <p:spPr>
          <a:xfrm>
            <a:off x="764250" y="828824"/>
            <a:ext cx="4873194" cy="4089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defTabSz="914400">
              <a:lnSpc>
                <a:spcPct val="120000"/>
              </a:lnSpc>
              <a:defRPr b="1" spc="239" sz="3000">
                <a:uFill>
                  <a:solidFill>
                    <a:srgbClr val="FFFFFF"/>
                  </a:solidFill>
                </a:uFill>
              </a:defRPr>
            </a:pPr>
            <a:r>
              <a:t>new york</a:t>
            </a:r>
          </a:p>
          <a:p>
            <a:pPr defTabSz="914400">
              <a:lnSpc>
                <a:spcPct val="120000"/>
              </a:lnSpc>
              <a:defRPr b="1" spc="239" sz="3000">
                <a:uFill>
                  <a:solidFill>
                    <a:srgbClr val="FFFFFF"/>
                  </a:solidFill>
                </a:uFill>
              </a:defRPr>
            </a:pPr>
          </a:p>
          <a:p>
            <a:pPr defTabSz="914400">
              <a:lnSpc>
                <a:spcPct val="120000"/>
              </a:lnSpc>
              <a:defRPr spc="183" sz="2300">
                <a:uFill>
                  <a:solidFill>
                    <a:srgbClr val="FFFFFF"/>
                  </a:solidFill>
                </a:uFill>
              </a:defRPr>
            </a:pPr>
            <a:r>
              <a:t>c-e.com</a:t>
            </a:r>
          </a:p>
          <a:p>
            <a:pPr defTabSz="914400">
              <a:lnSpc>
                <a:spcPct val="120000"/>
              </a:lnSpc>
              <a:defRPr spc="183" sz="2300">
                <a:uFill>
                  <a:solidFill>
                    <a:srgbClr val="FFFFFF"/>
                  </a:solidFill>
                </a:uFill>
              </a:defRPr>
            </a:pPr>
            <a:r>
              <a:t>386 Park Avenue South</a:t>
            </a:r>
          </a:p>
          <a:p>
            <a:pPr defTabSz="914400">
              <a:lnSpc>
                <a:spcPct val="120000"/>
              </a:lnSpc>
              <a:defRPr spc="183" sz="2300">
                <a:uFill>
                  <a:solidFill>
                    <a:srgbClr val="FFFFFF"/>
                  </a:solidFill>
                </a:uFill>
              </a:defRPr>
            </a:pPr>
            <a:r>
              <a:t>15th Floor</a:t>
            </a:r>
          </a:p>
          <a:p>
            <a:pPr defTabSz="914400">
              <a:lnSpc>
                <a:spcPct val="120000"/>
              </a:lnSpc>
              <a:defRPr spc="183" sz="2300">
                <a:uFill>
                  <a:solidFill>
                    <a:srgbClr val="FFFFFF"/>
                  </a:solidFill>
                </a:uFill>
              </a:defRPr>
            </a:pPr>
            <a:r>
              <a:t>New York, New York 10016</a:t>
            </a:r>
          </a:p>
          <a:p>
            <a:pPr defTabSz="914400">
              <a:lnSpc>
                <a:spcPct val="120000"/>
              </a:lnSpc>
              <a:defRPr spc="183" sz="2300">
                <a:uFill>
                  <a:solidFill>
                    <a:srgbClr val="FFFFFF"/>
                  </a:solidFill>
                </a:uFill>
              </a:defRPr>
            </a:pPr>
            <a:r>
              <a:t>+1 646 762 6700</a:t>
            </a:r>
          </a:p>
          <a:p>
            <a:pPr defTabSz="914400">
              <a:lnSpc>
                <a:spcPct val="120000"/>
              </a:lnSpc>
              <a:defRPr spc="183" sz="2300">
                <a:uFill>
                  <a:solidFill>
                    <a:srgbClr val="FFFFFF"/>
                  </a:solidFill>
                </a:uFill>
              </a:defRPr>
            </a:pPr>
          </a:p>
          <a:p>
            <a:pPr defTabSz="914400">
              <a:lnSpc>
                <a:spcPct val="120000"/>
              </a:lnSpc>
              <a:defRPr spc="183" sz="2300">
                <a:uFill>
                  <a:solidFill>
                    <a:srgbClr val="FFFFFF"/>
                  </a:solidFill>
                </a:uFill>
              </a:defRPr>
            </a:pPr>
            <a:r>
              <a:t>@2016 CAMPBELL EWALD</a:t>
            </a:r>
          </a:p>
        </p:txBody>
      </p:sp>
      <p:pic>
        <p:nvPicPr>
          <p:cNvPr id="2064" name="image2.png"/>
          <p:cNvPicPr>
            <a:picLocks noChangeAspect="1"/>
          </p:cNvPicPr>
          <p:nvPr/>
        </p:nvPicPr>
        <p:blipFill>
          <a:blip r:embed="rId3">
            <a:extLst/>
          </a:blip>
          <a:stretch>
            <a:fillRect/>
          </a:stretch>
        </p:blipFill>
        <p:spPr>
          <a:xfrm>
            <a:off x="808587" y="11600819"/>
            <a:ext cx="4745663" cy="1118231"/>
          </a:xfrm>
          <a:prstGeom prst="rect">
            <a:avLst/>
          </a:prstGeom>
          <a:ln w="12700">
            <a:miter lim="400000"/>
          </a:ln>
        </p:spPr>
      </p:pic>
      <p:sp>
        <p:nvSpPr>
          <p:cNvPr id="2065" name="Shape 2065"/>
          <p:cNvSpPr/>
          <p:nvPr>
            <p:ph type="sldNum" sz="quarter" idx="2"/>
          </p:nvPr>
        </p:nvSpPr>
        <p:spPr>
          <a:xfrm>
            <a:off x="23524311" y="13008609"/>
            <a:ext cx="421540" cy="381001"/>
          </a:xfrm>
          <a:prstGeom prst="rect">
            <a:avLst/>
          </a:prstGeom>
        </p:spPr>
        <p:txBody>
          <a:bodyPr/>
          <a:lstStyle>
            <a:lvl1pPr>
              <a:defRPr spc="320" sz="1600">
                <a:solidFill>
                  <a:srgbClr val="FFFFFF"/>
                </a:solidFill>
                <a:latin typeface="Avenir Book"/>
                <a:ea typeface="Avenir Book"/>
                <a:cs typeface="Avenir Book"/>
                <a:sym typeface="Avenir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9.xml><?xml version="1.0" encoding="utf-8"?>
<p:sldLayout xmlns:a="http://schemas.openxmlformats.org/drawingml/2006/main" xmlns:r="http://schemas.openxmlformats.org/officeDocument/2006/relationships" xmlns:p="http://schemas.openxmlformats.org/presentationml/2006/main" type="tx" showMasterSp="0" showMasterPhAnim="1">
  <p:cSld name="Bullet List Light copy">
    <p:bg>
      <p:bgPr>
        <a:solidFill>
          <a:srgbClr val="EFEFEF"/>
        </a:solidFill>
      </p:bgPr>
    </p:bg>
    <p:spTree>
      <p:nvGrpSpPr>
        <p:cNvPr id="1" name=""/>
        <p:cNvGrpSpPr/>
        <p:nvPr/>
      </p:nvGrpSpPr>
      <p:grpSpPr>
        <a:xfrm>
          <a:off x="0" y="0"/>
          <a:ext cx="0" cy="0"/>
          <a:chOff x="0" y="0"/>
          <a:chExt cx="0" cy="0"/>
        </a:xfrm>
      </p:grpSpPr>
      <p:sp>
        <p:nvSpPr>
          <p:cNvPr id="2072" name="Shape 2072"/>
          <p:cNvSpPr/>
          <p:nvPr/>
        </p:nvSpPr>
        <p:spPr>
          <a:xfrm>
            <a:off x="149155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2073" name="Shape 2073"/>
          <p:cNvSpPr/>
          <p:nvPr>
            <p:ph type="body" sz="quarter" idx="1"/>
          </p:nvPr>
        </p:nvSpPr>
        <p:spPr>
          <a:xfrm>
            <a:off x="12608677" y="1660880"/>
            <a:ext cx="9100480" cy="1295401"/>
          </a:xfrm>
          <a:prstGeom prst="rect">
            <a:avLst/>
          </a:prstGeom>
        </p:spPr>
        <p:txBody>
          <a:bodyPr lIns="91438" tIns="91438" rIns="91438" bIns="91438"/>
          <a:lstStyle>
            <a:lvl1pPr>
              <a:spcBef>
                <a:spcPts val="4200"/>
              </a:spcBef>
              <a:defRPr cap="none" i="0" spc="0" sz="3100">
                <a:solidFill>
                  <a:srgbClr val="000000"/>
                </a:solidFill>
                <a:latin typeface="Avenir Next"/>
                <a:ea typeface="Avenir Next"/>
                <a:cs typeface="Avenir Next"/>
                <a:sym typeface="Avenir Next"/>
              </a:defRPr>
            </a:lvl1pPr>
            <a:lvl2pPr marL="1013556" indent="-378556">
              <a:spcBef>
                <a:spcPts val="4200"/>
              </a:spcBef>
              <a:defRPr cap="none" i="0" spc="0" sz="3100">
                <a:solidFill>
                  <a:srgbClr val="000000"/>
                </a:solidFill>
                <a:latin typeface="Avenir Next"/>
                <a:ea typeface="Avenir Next"/>
                <a:cs typeface="Avenir Next"/>
                <a:sym typeface="Avenir Next"/>
              </a:defRPr>
            </a:lvl2pPr>
            <a:lvl3pPr marL="1648556" indent="-378556">
              <a:spcBef>
                <a:spcPts val="4200"/>
              </a:spcBef>
              <a:defRPr cap="none" i="0" spc="0" sz="3100">
                <a:solidFill>
                  <a:srgbClr val="000000"/>
                </a:solidFill>
                <a:latin typeface="Avenir Next"/>
                <a:ea typeface="Avenir Next"/>
                <a:cs typeface="Avenir Next"/>
                <a:sym typeface="Avenir Next"/>
              </a:defRPr>
            </a:lvl3pPr>
            <a:lvl4pPr marL="2283556" indent="-378556">
              <a:spcBef>
                <a:spcPts val="4200"/>
              </a:spcBef>
              <a:defRPr cap="none" i="0" spc="0" sz="3100">
                <a:solidFill>
                  <a:srgbClr val="000000"/>
                </a:solidFill>
                <a:latin typeface="Avenir Next"/>
                <a:ea typeface="Avenir Next"/>
                <a:cs typeface="Avenir Next"/>
                <a:sym typeface="Avenir Next"/>
              </a:defRPr>
            </a:lvl4pPr>
            <a:lvl5pPr marL="2918556" indent="-378556">
              <a:spcBef>
                <a:spcPts val="4200"/>
              </a:spcBef>
              <a:defRPr cap="none" i="0" spc="0" sz="3100">
                <a:solidFill>
                  <a:srgbClr val="000000"/>
                </a:solidFill>
                <a:latin typeface="Avenir Next"/>
                <a:ea typeface="Avenir Next"/>
                <a:cs typeface="Avenir Next"/>
                <a:sym typeface="Avenir Next"/>
              </a:defRPr>
            </a:lvl5pPr>
          </a:lstStyle>
          <a:p>
            <a:pPr/>
            <a:r>
              <a:t>Body Level One</a:t>
            </a:r>
          </a:p>
          <a:p>
            <a:pPr lvl="1"/>
            <a:r>
              <a:t>Body Level Two</a:t>
            </a:r>
          </a:p>
          <a:p>
            <a:pPr lvl="2"/>
            <a:r>
              <a:t>Body Level Three</a:t>
            </a:r>
          </a:p>
          <a:p>
            <a:pPr lvl="3"/>
            <a:r>
              <a:t>Body Level Four</a:t>
            </a:r>
          </a:p>
          <a:p>
            <a:pPr lvl="4"/>
            <a:r>
              <a:t>Body Level Five</a:t>
            </a:r>
          </a:p>
        </p:txBody>
      </p:sp>
      <p:sp>
        <p:nvSpPr>
          <p:cNvPr id="2074" name="Shape 2074"/>
          <p:cNvSpPr/>
          <p:nvPr>
            <p:ph type="body" sz="quarter" idx="13"/>
          </p:nvPr>
        </p:nvSpPr>
        <p:spPr>
          <a:xfrm>
            <a:off x="12608677" y="1159230"/>
            <a:ext cx="10373635" cy="900346"/>
          </a:xfrm>
          <a:prstGeom prst="rect">
            <a:avLst/>
          </a:prstGeom>
        </p:spPr>
        <p:txBody>
          <a:bodyPr lIns="91438" tIns="91438" rIns="91438" bIns="91438"/>
          <a:lstStyle/>
          <a:p>
            <a:pPr>
              <a:defRPr i="0" spc="500" sz="2800">
                <a:solidFill>
                  <a:srgbClr val="000000"/>
                </a:solidFill>
              </a:defRPr>
            </a:pPr>
          </a:p>
        </p:txBody>
      </p:sp>
      <p:sp>
        <p:nvSpPr>
          <p:cNvPr id="2075" name="Shape 2075"/>
          <p:cNvSpPr/>
          <p:nvPr>
            <p:ph type="body" sz="quarter" idx="14"/>
          </p:nvPr>
        </p:nvSpPr>
        <p:spPr>
          <a:xfrm>
            <a:off x="1374153" y="1054455"/>
            <a:ext cx="8797530" cy="1003301"/>
          </a:xfrm>
          <a:prstGeom prst="rect">
            <a:avLst/>
          </a:prstGeom>
        </p:spPr>
        <p:txBody>
          <a:bodyPr anchor="ctr"/>
          <a:lstStyle/>
          <a:p>
            <a:pPr defTabSz="825500">
              <a:lnSpc>
                <a:spcPct val="100000"/>
              </a:lnSpc>
              <a:defRPr i="0" spc="500" sz="5000">
                <a:solidFill>
                  <a:srgbClr val="F2B62D"/>
                </a:solidFill>
              </a:defRPr>
            </a:pPr>
          </a:p>
        </p:txBody>
      </p:sp>
      <p:sp>
        <p:nvSpPr>
          <p:cNvPr id="2076" name="Shape 2076"/>
          <p:cNvSpPr/>
          <p:nvPr/>
        </p:nvSpPr>
        <p:spPr>
          <a:xfrm>
            <a:off x="10755179" y="3413302"/>
            <a:ext cx="1270002" cy="1270002"/>
          </a:xfrm>
          <a:prstGeom prst="rect">
            <a:avLst/>
          </a:prstGeom>
          <a:solidFill>
            <a:srgbClr val="F2B62D"/>
          </a:solidFill>
          <a:ln w="12700">
            <a:miter lim="400000"/>
          </a:ln>
        </p:spPr>
        <p:txBody>
          <a:bodyPr lIns="50800" tIns="50800" rIns="50800" bIns="50800" anchor="ctr"/>
          <a:lstStyle/>
          <a:p>
            <a:pPr algn="r" defTabSz="914400">
              <a:lnSpc>
                <a:spcPct val="80000"/>
              </a:lnSpc>
              <a:defRPr spc="1400" sz="7000">
                <a:latin typeface="Georgia"/>
                <a:ea typeface="Georgia"/>
                <a:cs typeface="Georgia"/>
                <a:sym typeface="Georgia"/>
              </a:defRPr>
            </a:pPr>
          </a:p>
        </p:txBody>
      </p:sp>
      <p:sp>
        <p:nvSpPr>
          <p:cNvPr id="2077" name="Shape 2077"/>
          <p:cNvSpPr/>
          <p:nvPr/>
        </p:nvSpPr>
        <p:spPr>
          <a:xfrm>
            <a:off x="10755179" y="7921445"/>
            <a:ext cx="1270002" cy="1270003"/>
          </a:xfrm>
          <a:prstGeom prst="rect">
            <a:avLst/>
          </a:prstGeom>
          <a:solidFill>
            <a:srgbClr val="F2B62D"/>
          </a:solidFill>
          <a:ln w="12700">
            <a:miter lim="400000"/>
          </a:ln>
        </p:spPr>
        <p:txBody>
          <a:bodyPr lIns="50800" tIns="50800" rIns="50800" bIns="50800" anchor="ctr"/>
          <a:lstStyle/>
          <a:p>
            <a:pPr algn="r" defTabSz="914400">
              <a:defRPr spc="1400" sz="7000">
                <a:latin typeface="Georgia"/>
                <a:ea typeface="Georgia"/>
                <a:cs typeface="Georgia"/>
                <a:sym typeface="Georgia"/>
              </a:defRPr>
            </a:pPr>
          </a:p>
        </p:txBody>
      </p:sp>
      <p:sp>
        <p:nvSpPr>
          <p:cNvPr id="2078" name="Shape 2078"/>
          <p:cNvSpPr/>
          <p:nvPr/>
        </p:nvSpPr>
        <p:spPr>
          <a:xfrm>
            <a:off x="10755179" y="1159230"/>
            <a:ext cx="1270002" cy="1270002"/>
          </a:xfrm>
          <a:prstGeom prst="rect">
            <a:avLst/>
          </a:prstGeom>
          <a:solidFill>
            <a:srgbClr val="F2B62D"/>
          </a:solidFill>
          <a:ln w="12700">
            <a:miter lim="400000"/>
          </a:ln>
        </p:spPr>
        <p:txBody>
          <a:bodyPr lIns="50800" tIns="50800" rIns="50800" bIns="50800" anchor="ctr"/>
          <a:lstStyle/>
          <a:p>
            <a:pPr algn="r" defTabSz="914400">
              <a:lnSpc>
                <a:spcPct val="80000"/>
              </a:lnSpc>
              <a:defRPr spc="1400" sz="7000"/>
            </a:pPr>
          </a:p>
        </p:txBody>
      </p:sp>
      <p:sp>
        <p:nvSpPr>
          <p:cNvPr id="2079" name="Shape 2079"/>
          <p:cNvSpPr/>
          <p:nvPr/>
        </p:nvSpPr>
        <p:spPr>
          <a:xfrm>
            <a:off x="10755179" y="10175519"/>
            <a:ext cx="1270002" cy="1270002"/>
          </a:xfrm>
          <a:prstGeom prst="rect">
            <a:avLst/>
          </a:prstGeom>
          <a:solidFill>
            <a:srgbClr val="F2B62D"/>
          </a:solidFill>
          <a:ln w="12700">
            <a:miter lim="400000"/>
          </a:ln>
        </p:spPr>
        <p:txBody>
          <a:bodyPr lIns="50800" tIns="50800" rIns="50800" bIns="50800"/>
          <a:lstStyle/>
          <a:p>
            <a:pPr algn="r" defTabSz="914400">
              <a:lnSpc>
                <a:spcPct val="80000"/>
              </a:lnSpc>
              <a:defRPr spc="1400" sz="7000">
                <a:latin typeface="Georgia"/>
                <a:ea typeface="Georgia"/>
                <a:cs typeface="Georgia"/>
                <a:sym typeface="Georgia"/>
              </a:defRPr>
            </a:pPr>
          </a:p>
        </p:txBody>
      </p:sp>
      <p:sp>
        <p:nvSpPr>
          <p:cNvPr id="2080" name="Shape 2080"/>
          <p:cNvSpPr/>
          <p:nvPr/>
        </p:nvSpPr>
        <p:spPr>
          <a:xfrm>
            <a:off x="10755179" y="5667375"/>
            <a:ext cx="1270002" cy="1270000"/>
          </a:xfrm>
          <a:prstGeom prst="rect">
            <a:avLst/>
          </a:prstGeom>
          <a:solidFill>
            <a:srgbClr val="F2B62D"/>
          </a:solidFill>
          <a:ln w="12700">
            <a:miter lim="400000"/>
          </a:ln>
        </p:spPr>
        <p:txBody>
          <a:bodyPr lIns="50800" tIns="50800" rIns="50800" bIns="50800" anchor="ctr"/>
          <a:lstStyle/>
          <a:p>
            <a:pPr algn="r" defTabSz="914400">
              <a:lnSpc>
                <a:spcPct val="80000"/>
              </a:lnSpc>
              <a:defRPr spc="1400" sz="7000">
                <a:latin typeface="Georgia"/>
                <a:ea typeface="Georgia"/>
                <a:cs typeface="Georgia"/>
                <a:sym typeface="Georgia"/>
              </a:defRPr>
            </a:pPr>
          </a:p>
        </p:txBody>
      </p:sp>
      <p:sp>
        <p:nvSpPr>
          <p:cNvPr id="2081" name="Shape 2081"/>
          <p:cNvSpPr/>
          <p:nvPr>
            <p:ph type="body" sz="quarter" idx="15"/>
          </p:nvPr>
        </p:nvSpPr>
        <p:spPr>
          <a:xfrm>
            <a:off x="12608677" y="3914952"/>
            <a:ext cx="9100480" cy="1295402"/>
          </a:xfrm>
          <a:prstGeom prst="rect">
            <a:avLst/>
          </a:prstGeom>
        </p:spPr>
        <p:txBody>
          <a:bodyPr lIns="91438" tIns="91438" rIns="91438" bIns="91438"/>
          <a:lstStyle/>
          <a:p>
            <a:pPr>
              <a:spcBef>
                <a:spcPts val="4200"/>
              </a:spcBef>
              <a:defRPr cap="none" i="0" spc="0" sz="3100">
                <a:solidFill>
                  <a:srgbClr val="000000"/>
                </a:solidFill>
                <a:latin typeface="Avenir Next"/>
                <a:ea typeface="Avenir Next"/>
                <a:cs typeface="Avenir Next"/>
                <a:sym typeface="Avenir Next"/>
              </a:defRPr>
            </a:pPr>
          </a:p>
        </p:txBody>
      </p:sp>
      <p:sp>
        <p:nvSpPr>
          <p:cNvPr id="2082" name="Shape 2082"/>
          <p:cNvSpPr/>
          <p:nvPr>
            <p:ph type="body" sz="quarter" idx="16"/>
          </p:nvPr>
        </p:nvSpPr>
        <p:spPr>
          <a:xfrm>
            <a:off x="12608677" y="3411484"/>
            <a:ext cx="10373635" cy="900346"/>
          </a:xfrm>
          <a:prstGeom prst="rect">
            <a:avLst/>
          </a:prstGeom>
        </p:spPr>
        <p:txBody>
          <a:bodyPr lIns="91438" tIns="91438" rIns="91438" bIns="91438"/>
          <a:lstStyle/>
          <a:p>
            <a:pPr>
              <a:defRPr i="0" spc="500" sz="2800">
                <a:solidFill>
                  <a:srgbClr val="000000"/>
                </a:solidFill>
              </a:defRPr>
            </a:pPr>
          </a:p>
        </p:txBody>
      </p:sp>
      <p:sp>
        <p:nvSpPr>
          <p:cNvPr id="2083" name="Shape 2083"/>
          <p:cNvSpPr/>
          <p:nvPr>
            <p:ph type="body" sz="quarter" idx="17"/>
          </p:nvPr>
        </p:nvSpPr>
        <p:spPr>
          <a:xfrm>
            <a:off x="12608677" y="6169025"/>
            <a:ext cx="9100480" cy="1295400"/>
          </a:xfrm>
          <a:prstGeom prst="rect">
            <a:avLst/>
          </a:prstGeom>
        </p:spPr>
        <p:txBody>
          <a:bodyPr lIns="91438" tIns="91438" rIns="91438" bIns="91438"/>
          <a:lstStyle/>
          <a:p>
            <a:pPr>
              <a:spcBef>
                <a:spcPts val="4200"/>
              </a:spcBef>
              <a:defRPr cap="none" i="0" spc="0" sz="3100">
                <a:solidFill>
                  <a:srgbClr val="000000"/>
                </a:solidFill>
                <a:latin typeface="Avenir Next"/>
                <a:ea typeface="Avenir Next"/>
                <a:cs typeface="Avenir Next"/>
                <a:sym typeface="Avenir Next"/>
              </a:defRPr>
            </a:pPr>
          </a:p>
        </p:txBody>
      </p:sp>
      <p:sp>
        <p:nvSpPr>
          <p:cNvPr id="2084" name="Shape 2084"/>
          <p:cNvSpPr/>
          <p:nvPr>
            <p:ph type="body" sz="quarter" idx="18"/>
          </p:nvPr>
        </p:nvSpPr>
        <p:spPr>
          <a:xfrm>
            <a:off x="12608677" y="5667375"/>
            <a:ext cx="10373635" cy="900344"/>
          </a:xfrm>
          <a:prstGeom prst="rect">
            <a:avLst/>
          </a:prstGeom>
        </p:spPr>
        <p:txBody>
          <a:bodyPr lIns="91438" tIns="91438" rIns="91438" bIns="91438"/>
          <a:lstStyle/>
          <a:p>
            <a:pPr>
              <a:defRPr i="0" spc="500" sz="2800">
                <a:solidFill>
                  <a:srgbClr val="000000"/>
                </a:solidFill>
              </a:defRPr>
            </a:pPr>
          </a:p>
        </p:txBody>
      </p:sp>
      <p:sp>
        <p:nvSpPr>
          <p:cNvPr id="2085" name="Shape 2085"/>
          <p:cNvSpPr/>
          <p:nvPr>
            <p:ph type="body" sz="quarter" idx="19"/>
          </p:nvPr>
        </p:nvSpPr>
        <p:spPr>
          <a:xfrm>
            <a:off x="12608677" y="8423095"/>
            <a:ext cx="9100480" cy="1295403"/>
          </a:xfrm>
          <a:prstGeom prst="rect">
            <a:avLst/>
          </a:prstGeom>
        </p:spPr>
        <p:txBody>
          <a:bodyPr lIns="91438" tIns="91438" rIns="91438" bIns="91438"/>
          <a:lstStyle/>
          <a:p>
            <a:pPr>
              <a:spcBef>
                <a:spcPts val="4200"/>
              </a:spcBef>
              <a:defRPr cap="none" i="0" spc="0" sz="3100">
                <a:solidFill>
                  <a:srgbClr val="000000"/>
                </a:solidFill>
                <a:latin typeface="Avenir Next"/>
                <a:ea typeface="Avenir Next"/>
                <a:cs typeface="Avenir Next"/>
                <a:sym typeface="Avenir Next"/>
              </a:defRPr>
            </a:pPr>
          </a:p>
        </p:txBody>
      </p:sp>
      <p:sp>
        <p:nvSpPr>
          <p:cNvPr id="2086" name="Shape 2086"/>
          <p:cNvSpPr/>
          <p:nvPr>
            <p:ph type="body" sz="quarter" idx="20"/>
          </p:nvPr>
        </p:nvSpPr>
        <p:spPr>
          <a:xfrm>
            <a:off x="12608677" y="7921445"/>
            <a:ext cx="10373635" cy="900346"/>
          </a:xfrm>
          <a:prstGeom prst="rect">
            <a:avLst/>
          </a:prstGeom>
        </p:spPr>
        <p:txBody>
          <a:bodyPr lIns="91438" tIns="91438" rIns="91438" bIns="91438"/>
          <a:lstStyle/>
          <a:p>
            <a:pPr>
              <a:defRPr i="0" spc="500" sz="2800">
                <a:solidFill>
                  <a:srgbClr val="000000"/>
                </a:solidFill>
              </a:defRPr>
            </a:pPr>
          </a:p>
        </p:txBody>
      </p:sp>
      <p:sp>
        <p:nvSpPr>
          <p:cNvPr id="2087" name="Shape 2087"/>
          <p:cNvSpPr/>
          <p:nvPr>
            <p:ph type="body" sz="quarter" idx="21"/>
          </p:nvPr>
        </p:nvSpPr>
        <p:spPr>
          <a:xfrm>
            <a:off x="12608677" y="10677169"/>
            <a:ext cx="9100480" cy="1295402"/>
          </a:xfrm>
          <a:prstGeom prst="rect">
            <a:avLst/>
          </a:prstGeom>
        </p:spPr>
        <p:txBody>
          <a:bodyPr lIns="91438" tIns="91438" rIns="91438" bIns="91438"/>
          <a:lstStyle/>
          <a:p>
            <a:pPr>
              <a:spcBef>
                <a:spcPts val="4200"/>
              </a:spcBef>
              <a:defRPr cap="none" i="0" spc="0" sz="3100">
                <a:solidFill>
                  <a:srgbClr val="000000"/>
                </a:solidFill>
                <a:latin typeface="Avenir Next"/>
                <a:ea typeface="Avenir Next"/>
                <a:cs typeface="Avenir Next"/>
                <a:sym typeface="Avenir Next"/>
              </a:defRPr>
            </a:pPr>
          </a:p>
        </p:txBody>
      </p:sp>
      <p:sp>
        <p:nvSpPr>
          <p:cNvPr id="2088" name="Shape 2088"/>
          <p:cNvSpPr/>
          <p:nvPr>
            <p:ph type="body" sz="quarter" idx="22"/>
          </p:nvPr>
        </p:nvSpPr>
        <p:spPr>
          <a:xfrm>
            <a:off x="12608677" y="10175519"/>
            <a:ext cx="10373635" cy="900345"/>
          </a:xfrm>
          <a:prstGeom prst="rect">
            <a:avLst/>
          </a:prstGeom>
        </p:spPr>
        <p:txBody>
          <a:bodyPr lIns="91438" tIns="91438" rIns="91438" bIns="91438"/>
          <a:lstStyle/>
          <a:p>
            <a:pPr>
              <a:defRPr i="0" spc="500" sz="2800">
                <a:solidFill>
                  <a:srgbClr val="000000"/>
                </a:solidFill>
              </a:defRPr>
            </a:pPr>
          </a:p>
        </p:txBody>
      </p:sp>
      <p:sp>
        <p:nvSpPr>
          <p:cNvPr id="2089" name="Shape 2089"/>
          <p:cNvSpPr/>
          <p:nvPr/>
        </p:nvSpPr>
        <p:spPr>
          <a:xfrm>
            <a:off x="11105603" y="1397444"/>
            <a:ext cx="594457"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pc="1000"/>
            </a:lvl1pPr>
          </a:lstStyle>
          <a:p>
            <a:pPr/>
            <a:r>
              <a:t>1</a:t>
            </a:r>
          </a:p>
        </p:txBody>
      </p:sp>
      <p:sp>
        <p:nvSpPr>
          <p:cNvPr id="2090" name="Shape 2090"/>
          <p:cNvSpPr/>
          <p:nvPr/>
        </p:nvSpPr>
        <p:spPr>
          <a:xfrm>
            <a:off x="11080203" y="3651515"/>
            <a:ext cx="594457"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pc="1000"/>
            </a:lvl1pPr>
          </a:lstStyle>
          <a:p>
            <a:pPr/>
            <a:r>
              <a:t>2</a:t>
            </a:r>
          </a:p>
        </p:txBody>
      </p:sp>
      <p:sp>
        <p:nvSpPr>
          <p:cNvPr id="2091" name="Shape 2091"/>
          <p:cNvSpPr/>
          <p:nvPr/>
        </p:nvSpPr>
        <p:spPr>
          <a:xfrm>
            <a:off x="11080203" y="5905589"/>
            <a:ext cx="594457"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pc="1000"/>
            </a:lvl1pPr>
          </a:lstStyle>
          <a:p>
            <a:pPr/>
            <a:r>
              <a:t>3</a:t>
            </a:r>
          </a:p>
        </p:txBody>
      </p:sp>
      <p:sp>
        <p:nvSpPr>
          <p:cNvPr id="2092" name="Shape 2092"/>
          <p:cNvSpPr/>
          <p:nvPr/>
        </p:nvSpPr>
        <p:spPr>
          <a:xfrm>
            <a:off x="11080203" y="8159660"/>
            <a:ext cx="594457"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pc="1000"/>
            </a:lvl1pPr>
          </a:lstStyle>
          <a:p>
            <a:pPr/>
            <a:r>
              <a:t>4</a:t>
            </a:r>
          </a:p>
        </p:txBody>
      </p:sp>
      <p:sp>
        <p:nvSpPr>
          <p:cNvPr id="2093" name="Shape 2093"/>
          <p:cNvSpPr/>
          <p:nvPr/>
        </p:nvSpPr>
        <p:spPr>
          <a:xfrm>
            <a:off x="11080203" y="10413733"/>
            <a:ext cx="594457"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pc="1000"/>
            </a:lvl1pPr>
          </a:lstStyle>
          <a:p>
            <a:pPr/>
            <a:r>
              <a:t>5</a:t>
            </a:r>
          </a:p>
        </p:txBody>
      </p:sp>
      <p:sp>
        <p:nvSpPr>
          <p:cNvPr id="2094" name="Shape 2094"/>
          <p:cNvSpPr/>
          <p:nvPr>
            <p:ph type="sldNum" sz="quarter" idx="2"/>
          </p:nvPr>
        </p:nvSpPr>
        <p:spPr>
          <a:xfrm>
            <a:off x="22070419" y="12532995"/>
            <a:ext cx="637182" cy="538479"/>
          </a:xfrm>
          <a:prstGeom prst="rect">
            <a:avLst/>
          </a:prstGeom>
        </p:spPr>
        <p:txBody>
          <a:bodyPr lIns="91438" tIns="91438" rIns="91438" bIns="91438" anchor="ctr"/>
          <a:lstStyle>
            <a:lvl1pPr defTabSz="914400">
              <a:defRPr spc="480" sz="24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Section Divider D3">
    <p:spTree>
      <p:nvGrpSpPr>
        <p:cNvPr id="1" name=""/>
        <p:cNvGrpSpPr/>
        <p:nvPr/>
      </p:nvGrpSpPr>
      <p:grpSpPr>
        <a:xfrm>
          <a:off x="0" y="0"/>
          <a:ext cx="0" cy="0"/>
          <a:chOff x="0" y="0"/>
          <a:chExt cx="0" cy="0"/>
        </a:xfrm>
      </p:grpSpPr>
      <p:pic>
        <p:nvPicPr>
          <p:cNvPr id="138" name="image5.jpeg"/>
          <p:cNvPicPr>
            <a:picLocks noChangeAspect="1"/>
          </p:cNvPicPr>
          <p:nvPr/>
        </p:nvPicPr>
        <p:blipFill>
          <a:blip r:embed="rId2">
            <a:alphaModFix amt="58595"/>
            <a:extLst/>
          </a:blip>
          <a:srcRect l="0" t="7618" r="0" b="7618"/>
          <a:stretch>
            <a:fillRect/>
          </a:stretch>
        </p:blipFill>
        <p:spPr>
          <a:xfrm>
            <a:off x="396" y="-12701"/>
            <a:ext cx="24408605" cy="13741401"/>
          </a:xfrm>
          <a:prstGeom prst="rect">
            <a:avLst/>
          </a:prstGeom>
          <a:ln w="12700">
            <a:miter lim="400000"/>
          </a:ln>
        </p:spPr>
      </p:pic>
      <p:sp>
        <p:nvSpPr>
          <p:cNvPr id="139" name="Shape 139"/>
          <p:cNvSpPr/>
          <p:nvPr>
            <p:ph type="body" sz="quarter" idx="1"/>
          </p:nvPr>
        </p:nvSpPr>
        <p:spPr>
          <a:xfrm>
            <a:off x="8900159" y="6426198"/>
            <a:ext cx="6737439" cy="863602"/>
          </a:xfrm>
          <a:prstGeom prst="rect">
            <a:avLst/>
          </a:prstGeom>
        </p:spPr>
        <p:txBody>
          <a:bodyPr anchor="ctr"/>
          <a:lstStyle>
            <a:lvl1pPr defTabSz="825500">
              <a:lnSpc>
                <a:spcPct val="100000"/>
              </a:lnSpc>
              <a:defRPr i="0" spc="550" sz="5000">
                <a:solidFill>
                  <a:srgbClr val="F2B62D"/>
                </a:solidFill>
              </a:defRPr>
            </a:lvl1pPr>
            <a:lvl2pPr marL="1245575" indent="-610575" defTabSz="825500">
              <a:lnSpc>
                <a:spcPct val="100000"/>
              </a:lnSpc>
              <a:defRPr i="0" spc="550" sz="5000">
                <a:solidFill>
                  <a:srgbClr val="F2B62D"/>
                </a:solidFill>
              </a:defRPr>
            </a:lvl2pPr>
            <a:lvl3pPr marL="1880575" indent="-610575" defTabSz="825500">
              <a:lnSpc>
                <a:spcPct val="100000"/>
              </a:lnSpc>
              <a:defRPr i="0" spc="550" sz="5000">
                <a:solidFill>
                  <a:srgbClr val="F2B62D"/>
                </a:solidFill>
              </a:defRPr>
            </a:lvl3pPr>
            <a:lvl4pPr marL="2515575" indent="-610575" defTabSz="825500">
              <a:lnSpc>
                <a:spcPct val="100000"/>
              </a:lnSpc>
              <a:defRPr i="0" spc="550" sz="5000">
                <a:solidFill>
                  <a:srgbClr val="F2B62D"/>
                </a:solidFill>
              </a:defRPr>
            </a:lvl4pPr>
            <a:lvl5pPr marL="3150575" indent="-610575" defTabSz="825500">
              <a:lnSpc>
                <a:spcPct val="100000"/>
              </a:lnSpc>
              <a:defRPr i="0" spc="550" sz="5000">
                <a:solidFill>
                  <a:srgbClr val="F2B62D"/>
                </a:solidFill>
              </a:defRPr>
            </a:lvl5pPr>
          </a:lstStyle>
          <a:p>
            <a:pPr/>
            <a:r>
              <a:t>Body Level One</a:t>
            </a:r>
          </a:p>
          <a:p>
            <a:pPr lvl="1"/>
            <a:r>
              <a:t>Body Level Two</a:t>
            </a:r>
          </a:p>
          <a:p>
            <a:pPr lvl="2"/>
            <a:r>
              <a:t>Body Level Three</a:t>
            </a:r>
          </a:p>
          <a:p>
            <a:pPr lvl="3"/>
            <a:r>
              <a:t>Body Level Four</a:t>
            </a:r>
          </a:p>
          <a:p>
            <a:pPr lvl="4"/>
            <a:r>
              <a:t>Body Level Five</a:t>
            </a:r>
          </a:p>
        </p:txBody>
      </p:sp>
      <p:sp>
        <p:nvSpPr>
          <p:cNvPr id="140" name="Shape 140"/>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141" name="Shape 141"/>
          <p:cNvSpPr/>
          <p:nvPr>
            <p:ph type="sldNum" sz="quarter" idx="2"/>
          </p:nvPr>
        </p:nvSpPr>
        <p:spPr>
          <a:xfrm>
            <a:off x="23945850" y="13008609"/>
            <a:ext cx="283816" cy="279401"/>
          </a:xfrm>
          <a:prstGeom prst="rect">
            <a:avLst/>
          </a:prstGeom>
        </p:spPr>
        <p:txBody>
          <a:bodyPr/>
          <a:lstStyle>
            <a:lvl1pPr algn="l" defTabSz="825500">
              <a:defRPr cap="none" spc="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0.xml><?xml version="1.0" encoding="utf-8"?>
<p:sldLayout xmlns:a="http://schemas.openxmlformats.org/drawingml/2006/main" xmlns:r="http://schemas.openxmlformats.org/officeDocument/2006/relationships" xmlns:p="http://schemas.openxmlformats.org/presentationml/2006/main" type="tx" showMasterSp="0" showMasterPhAnim="1">
  <p:cSld name="Quadrant w/ icons Dark copy">
    <p:spTree>
      <p:nvGrpSpPr>
        <p:cNvPr id="1" name=""/>
        <p:cNvGrpSpPr/>
        <p:nvPr/>
      </p:nvGrpSpPr>
      <p:grpSpPr>
        <a:xfrm>
          <a:off x="0" y="0"/>
          <a:ext cx="0" cy="0"/>
          <a:chOff x="0" y="0"/>
          <a:chExt cx="0" cy="0"/>
        </a:xfrm>
      </p:grpSpPr>
      <p:sp>
        <p:nvSpPr>
          <p:cNvPr id="2101" name="Shape 2101"/>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graphicFrame>
        <p:nvGraphicFramePr>
          <p:cNvPr id="2102" name="Table 2102"/>
          <p:cNvGraphicFramePr/>
          <p:nvPr/>
        </p:nvGraphicFramePr>
        <p:xfrm>
          <a:off x="3374942" y="2470150"/>
          <a:ext cx="17634116" cy="10147300"/>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8817057"/>
                <a:gridCol w="8817057"/>
              </a:tblGrid>
              <a:tr h="5073650">
                <a:tc>
                  <a:txBody>
                    <a:bodyPr/>
                    <a:lstStyle/>
                    <a:p>
                      <a:pPr algn="ctr" defTabSz="825500">
                        <a:defRPr cap="none" spc="0" sz="5200"/>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c>
                  <a:txBody>
                    <a:bodyPr/>
                    <a:lstStyle/>
                    <a:p>
                      <a:pPr algn="ctr" defTabSz="825500">
                        <a:defRPr cap="none" spc="0" sz="5200"/>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r>
              <a:tr h="5073650">
                <a:tc>
                  <a:txBody>
                    <a:bodyPr/>
                    <a:lstStyle/>
                    <a:p>
                      <a:pPr algn="ctr" defTabSz="825500">
                        <a:defRPr cap="none" spc="0" sz="5200"/>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c>
                  <a:txBody>
                    <a:bodyPr/>
                    <a:lstStyle/>
                    <a:p>
                      <a:pPr algn="ctr" defTabSz="825500">
                        <a:defRPr cap="none" spc="0" sz="5200"/>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r>
            </a:tbl>
          </a:graphicData>
        </a:graphic>
      </p:graphicFrame>
      <p:sp>
        <p:nvSpPr>
          <p:cNvPr id="2103" name="Shape 2103"/>
          <p:cNvSpPr/>
          <p:nvPr>
            <p:ph type="body" sz="quarter" idx="1"/>
          </p:nvPr>
        </p:nvSpPr>
        <p:spPr>
          <a:xfrm>
            <a:off x="4733959" y="5572609"/>
            <a:ext cx="4889096" cy="1392438"/>
          </a:xfrm>
          <a:prstGeom prst="rect">
            <a:avLst/>
          </a:prstGeom>
        </p:spPr>
        <p:txBody>
          <a:bodyPr/>
          <a:lstStyle>
            <a:lvl1pPr indent="12700" algn="ctr">
              <a:defRPr i="0" spc="560" sz="2800"/>
            </a:lvl1pPr>
            <a:lvl2pPr marL="989622" indent="-341922" algn="ctr">
              <a:defRPr i="0" spc="560" sz="2800"/>
            </a:lvl2pPr>
            <a:lvl3pPr marL="1624622" indent="-341922" algn="ctr">
              <a:defRPr i="0" spc="560" sz="2800"/>
            </a:lvl3pPr>
            <a:lvl4pPr marL="2259622" indent="-341922" algn="ctr">
              <a:defRPr i="0" spc="560" sz="2800"/>
            </a:lvl4pPr>
            <a:lvl5pPr marL="2894622" indent="-341922" algn="ctr">
              <a:defRPr i="0" spc="560" sz="2800"/>
            </a:lvl5pPr>
          </a:lstStyle>
          <a:p>
            <a:pPr/>
            <a:r>
              <a:t>Body Level One</a:t>
            </a:r>
          </a:p>
          <a:p>
            <a:pPr lvl="1"/>
            <a:r>
              <a:t>Body Level Two</a:t>
            </a:r>
          </a:p>
          <a:p>
            <a:pPr lvl="2"/>
            <a:r>
              <a:t>Body Level Three</a:t>
            </a:r>
          </a:p>
          <a:p>
            <a:pPr lvl="3"/>
            <a:r>
              <a:t>Body Level Four</a:t>
            </a:r>
          </a:p>
          <a:p>
            <a:pPr lvl="4"/>
            <a:r>
              <a:t>Body Level Five</a:t>
            </a:r>
          </a:p>
        </p:txBody>
      </p:sp>
      <p:sp>
        <p:nvSpPr>
          <p:cNvPr id="2104" name="Shape 2104"/>
          <p:cNvSpPr/>
          <p:nvPr>
            <p:ph type="body" sz="quarter" idx="13"/>
          </p:nvPr>
        </p:nvSpPr>
        <p:spPr>
          <a:xfrm>
            <a:off x="14138991" y="5572609"/>
            <a:ext cx="4952353" cy="1285392"/>
          </a:xfrm>
          <a:prstGeom prst="rect">
            <a:avLst/>
          </a:prstGeom>
        </p:spPr>
        <p:txBody>
          <a:bodyPr/>
          <a:lstStyle/>
          <a:p>
            <a:pPr indent="12700" algn="ctr">
              <a:defRPr i="0" spc="500" sz="2800"/>
            </a:pPr>
          </a:p>
        </p:txBody>
      </p:sp>
      <p:sp>
        <p:nvSpPr>
          <p:cNvPr id="2105" name="Shape 2105"/>
          <p:cNvSpPr/>
          <p:nvPr>
            <p:ph type="body" sz="quarter" idx="14"/>
          </p:nvPr>
        </p:nvSpPr>
        <p:spPr>
          <a:xfrm>
            <a:off x="14291808" y="10842938"/>
            <a:ext cx="4646718" cy="1173225"/>
          </a:xfrm>
          <a:prstGeom prst="rect">
            <a:avLst/>
          </a:prstGeom>
        </p:spPr>
        <p:txBody>
          <a:bodyPr/>
          <a:lstStyle/>
          <a:p>
            <a:pPr indent="12700" algn="ctr">
              <a:defRPr i="0" spc="500" sz="2800"/>
            </a:pPr>
          </a:p>
        </p:txBody>
      </p:sp>
      <p:sp>
        <p:nvSpPr>
          <p:cNvPr id="2106" name="Shape 2106"/>
          <p:cNvSpPr/>
          <p:nvPr>
            <p:ph type="pic" sz="quarter" idx="15"/>
          </p:nvPr>
        </p:nvSpPr>
        <p:spPr>
          <a:xfrm>
            <a:off x="6348186" y="3638980"/>
            <a:ext cx="1660640" cy="1512835"/>
          </a:xfrm>
          <a:prstGeom prst="rect">
            <a:avLst/>
          </a:prstGeom>
        </p:spPr>
        <p:txBody>
          <a:bodyPr lIns="91439" tIns="45719" rIns="91439" bIns="45719">
            <a:noAutofit/>
          </a:bodyPr>
          <a:lstStyle/>
          <a:p>
            <a:pPr/>
          </a:p>
        </p:txBody>
      </p:sp>
      <p:sp>
        <p:nvSpPr>
          <p:cNvPr id="2107" name="Shape 2107"/>
          <p:cNvSpPr/>
          <p:nvPr>
            <p:ph type="pic" sz="quarter" idx="16"/>
          </p:nvPr>
        </p:nvSpPr>
        <p:spPr>
          <a:xfrm>
            <a:off x="15861405" y="8787286"/>
            <a:ext cx="1507523" cy="1299589"/>
          </a:xfrm>
          <a:prstGeom prst="rect">
            <a:avLst/>
          </a:prstGeom>
        </p:spPr>
        <p:txBody>
          <a:bodyPr lIns="91439" tIns="45719" rIns="91439" bIns="45719">
            <a:noAutofit/>
          </a:bodyPr>
          <a:lstStyle/>
          <a:p>
            <a:pPr/>
          </a:p>
        </p:txBody>
      </p:sp>
      <p:sp>
        <p:nvSpPr>
          <p:cNvPr id="2108" name="Shape 2108"/>
          <p:cNvSpPr/>
          <p:nvPr>
            <p:ph type="body" sz="quarter" idx="17"/>
          </p:nvPr>
        </p:nvSpPr>
        <p:spPr>
          <a:xfrm>
            <a:off x="4855147" y="11000279"/>
            <a:ext cx="4646718" cy="1051562"/>
          </a:xfrm>
          <a:prstGeom prst="rect">
            <a:avLst/>
          </a:prstGeom>
        </p:spPr>
        <p:txBody>
          <a:bodyPr anchor="ctr"/>
          <a:lstStyle/>
          <a:p>
            <a:pPr indent="12700" algn="ctr">
              <a:defRPr i="0" spc="500" sz="2800"/>
            </a:pPr>
          </a:p>
        </p:txBody>
      </p:sp>
      <p:sp>
        <p:nvSpPr>
          <p:cNvPr id="2109" name="Shape 2109"/>
          <p:cNvSpPr/>
          <p:nvPr>
            <p:ph type="pic" sz="quarter" idx="18"/>
          </p:nvPr>
        </p:nvSpPr>
        <p:spPr>
          <a:xfrm>
            <a:off x="6287906" y="8787286"/>
            <a:ext cx="1781202" cy="1859496"/>
          </a:xfrm>
          <a:prstGeom prst="rect">
            <a:avLst/>
          </a:prstGeom>
        </p:spPr>
        <p:txBody>
          <a:bodyPr lIns="91439" tIns="45719" rIns="91439" bIns="45719">
            <a:noAutofit/>
          </a:bodyPr>
          <a:lstStyle/>
          <a:p>
            <a:pPr/>
          </a:p>
        </p:txBody>
      </p:sp>
      <p:sp>
        <p:nvSpPr>
          <p:cNvPr id="2110" name="Shape 2110"/>
          <p:cNvSpPr/>
          <p:nvPr>
            <p:ph type="pic" sz="quarter" idx="19"/>
          </p:nvPr>
        </p:nvSpPr>
        <p:spPr>
          <a:xfrm>
            <a:off x="15997860" y="3638980"/>
            <a:ext cx="1234613" cy="1512835"/>
          </a:xfrm>
          <a:prstGeom prst="rect">
            <a:avLst/>
          </a:prstGeom>
        </p:spPr>
        <p:txBody>
          <a:bodyPr lIns="91439" tIns="45719" rIns="91439" bIns="45719">
            <a:noAutofit/>
          </a:bodyPr>
          <a:lstStyle/>
          <a:p>
            <a:pPr/>
          </a:p>
        </p:txBody>
      </p:sp>
      <p:sp>
        <p:nvSpPr>
          <p:cNvPr id="2111" name="Shape 2111"/>
          <p:cNvSpPr/>
          <p:nvPr>
            <p:ph type="body" sz="quarter" idx="20"/>
          </p:nvPr>
        </p:nvSpPr>
        <p:spPr>
          <a:xfrm>
            <a:off x="1273727" y="1003670"/>
            <a:ext cx="13590758" cy="863602"/>
          </a:xfrm>
          <a:prstGeom prst="rect">
            <a:avLst/>
          </a:prstGeom>
        </p:spPr>
        <p:txBody>
          <a:bodyPr anchor="ctr"/>
          <a:lstStyle/>
          <a:p>
            <a:pPr defTabSz="825500">
              <a:lnSpc>
                <a:spcPct val="100000"/>
              </a:lnSpc>
              <a:defRPr i="0" spc="500" sz="5000">
                <a:solidFill>
                  <a:srgbClr val="F2B62D"/>
                </a:solidFill>
              </a:defRPr>
            </a:pPr>
          </a:p>
        </p:txBody>
      </p:sp>
      <p:sp>
        <p:nvSpPr>
          <p:cNvPr id="2112" name="Shape 211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1.xml><?xml version="1.0" encoding="utf-8"?>
<p:sldLayout xmlns:a="http://schemas.openxmlformats.org/drawingml/2006/main" xmlns:r="http://schemas.openxmlformats.org/officeDocument/2006/relationships" xmlns:p="http://schemas.openxmlformats.org/presentationml/2006/main" type="tx" showMasterSp="0" showMasterPhAnim="1">
  <p:cSld name="Agenda copy">
    <p:bg>
      <p:bgPr>
        <a:solidFill>
          <a:srgbClr val="FFFFFF"/>
        </a:solidFill>
      </p:bgPr>
    </p:bg>
    <p:spTree>
      <p:nvGrpSpPr>
        <p:cNvPr id="1" name=""/>
        <p:cNvGrpSpPr/>
        <p:nvPr/>
      </p:nvGrpSpPr>
      <p:grpSpPr>
        <a:xfrm>
          <a:off x="0" y="0"/>
          <a:ext cx="0" cy="0"/>
          <a:chOff x="0" y="0"/>
          <a:chExt cx="0" cy="0"/>
        </a:xfrm>
      </p:grpSpPr>
      <p:sp>
        <p:nvSpPr>
          <p:cNvPr id="2119" name="Shape 2119"/>
          <p:cNvSpPr/>
          <p:nvPr/>
        </p:nvSpPr>
        <p:spPr>
          <a:xfrm>
            <a:off x="4662" y="-32843"/>
            <a:ext cx="24374676" cy="13781686"/>
          </a:xfrm>
          <a:prstGeom prst="rect">
            <a:avLst/>
          </a:prstGeom>
          <a:solidFill>
            <a:srgbClr val="000000"/>
          </a:solidFill>
          <a:ln w="12700">
            <a:miter lim="400000"/>
          </a:ln>
        </p:spPr>
        <p:txBody>
          <a:bodyPr lIns="50800" tIns="50800" rIns="50800" bIns="50800" anchor="ctr"/>
          <a:lstStyle/>
          <a:p>
            <a:pPr algn="r" defTabSz="457200">
              <a:defRPr spc="640" sz="3200"/>
            </a:pPr>
          </a:p>
        </p:txBody>
      </p:sp>
      <p:pic>
        <p:nvPicPr>
          <p:cNvPr id="2120" name="image3.jpeg"/>
          <p:cNvPicPr>
            <a:picLocks noChangeAspect="1"/>
          </p:cNvPicPr>
          <p:nvPr/>
        </p:nvPicPr>
        <p:blipFill>
          <a:blip r:embed="rId2">
            <a:alphaModFix amt="17832"/>
            <a:extLst/>
          </a:blip>
          <a:stretch>
            <a:fillRect/>
          </a:stretch>
        </p:blipFill>
        <p:spPr>
          <a:xfrm>
            <a:off x="-104558" y="-961009"/>
            <a:ext cx="24593116" cy="16177967"/>
          </a:xfrm>
          <a:prstGeom prst="rect">
            <a:avLst/>
          </a:prstGeom>
          <a:ln w="12700">
            <a:miter lim="400000"/>
          </a:ln>
        </p:spPr>
      </p:pic>
      <p:sp>
        <p:nvSpPr>
          <p:cNvPr id="2121" name="Shape 2121"/>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2122" name="Shape 2122"/>
          <p:cNvSpPr/>
          <p:nvPr/>
        </p:nvSpPr>
        <p:spPr>
          <a:xfrm>
            <a:off x="1264087" y="1022349"/>
            <a:ext cx="6107710"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2B62D"/>
                </a:solidFill>
              </a:defRPr>
            </a:lvl1pPr>
          </a:lstStyle>
          <a:p>
            <a:pPr/>
            <a:r>
              <a:t>AGENDA</a:t>
            </a:r>
          </a:p>
        </p:txBody>
      </p:sp>
      <p:sp>
        <p:nvSpPr>
          <p:cNvPr id="2123" name="Shape 2123"/>
          <p:cNvSpPr/>
          <p:nvPr/>
        </p:nvSpPr>
        <p:spPr>
          <a:xfrm>
            <a:off x="5372100" y="6270724"/>
            <a:ext cx="3314502"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120000"/>
              </a:lnSpc>
              <a:spcBef>
                <a:spcPts val="4500"/>
              </a:spcBef>
              <a:defRPr spc="400" sz="4000"/>
            </a:lvl1pPr>
          </a:lstStyle>
          <a:p>
            <a:pPr/>
            <a:r>
              <a:t>Act Two |</a:t>
            </a:r>
          </a:p>
        </p:txBody>
      </p:sp>
      <p:sp>
        <p:nvSpPr>
          <p:cNvPr id="2124" name="Shape 2124"/>
          <p:cNvSpPr/>
          <p:nvPr/>
        </p:nvSpPr>
        <p:spPr>
          <a:xfrm>
            <a:off x="5372100" y="8682980"/>
            <a:ext cx="3770794"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120000"/>
              </a:lnSpc>
              <a:spcBef>
                <a:spcPts val="4500"/>
              </a:spcBef>
              <a:defRPr spc="400" sz="4000"/>
            </a:lvl1pPr>
          </a:lstStyle>
          <a:p>
            <a:pPr/>
            <a:r>
              <a:t>Act Three |</a:t>
            </a:r>
          </a:p>
        </p:txBody>
      </p:sp>
      <p:sp>
        <p:nvSpPr>
          <p:cNvPr id="2125" name="Shape 2125"/>
          <p:cNvSpPr/>
          <p:nvPr>
            <p:ph type="body" sz="quarter" idx="1"/>
          </p:nvPr>
        </p:nvSpPr>
        <p:spPr>
          <a:xfrm>
            <a:off x="9409410" y="8682980"/>
            <a:ext cx="2699595" cy="711202"/>
          </a:xfrm>
          <a:prstGeom prst="rect">
            <a:avLst/>
          </a:prstGeom>
        </p:spPr>
        <p:txBody>
          <a:bodyPr anchor="ctr"/>
          <a:lstStyle>
            <a:lvl1pPr>
              <a:spcBef>
                <a:spcPts val="4500"/>
              </a:spcBef>
              <a:defRPr i="0" spc="400" sz="4000">
                <a:solidFill>
                  <a:srgbClr val="F2B62D"/>
                </a:solidFill>
              </a:defRPr>
            </a:lvl1pPr>
            <a:lvl2pPr marL="1123460" indent="-488460">
              <a:spcBef>
                <a:spcPts val="4500"/>
              </a:spcBef>
              <a:defRPr i="0" spc="400" sz="4000">
                <a:solidFill>
                  <a:srgbClr val="F2B62D"/>
                </a:solidFill>
              </a:defRPr>
            </a:lvl2pPr>
            <a:lvl3pPr marL="1758460" indent="-488460">
              <a:spcBef>
                <a:spcPts val="4500"/>
              </a:spcBef>
              <a:defRPr i="0" spc="400" sz="4000">
                <a:solidFill>
                  <a:srgbClr val="F2B62D"/>
                </a:solidFill>
              </a:defRPr>
            </a:lvl3pPr>
            <a:lvl4pPr marL="2393460" indent="-488460">
              <a:spcBef>
                <a:spcPts val="4500"/>
              </a:spcBef>
              <a:defRPr i="0" spc="400" sz="4000">
                <a:solidFill>
                  <a:srgbClr val="F2B62D"/>
                </a:solidFill>
              </a:defRPr>
            </a:lvl4pPr>
            <a:lvl5pPr marL="3028460" indent="-488460">
              <a:spcBef>
                <a:spcPts val="4500"/>
              </a:spcBef>
              <a:defRPr i="0" spc="400" sz="4000">
                <a:solidFill>
                  <a:srgbClr val="F2B62D"/>
                </a:solidFill>
              </a:defRPr>
            </a:lvl5pPr>
          </a:lstStyle>
          <a:p>
            <a:pPr/>
            <a:r>
              <a:t>Body Level One</a:t>
            </a:r>
          </a:p>
          <a:p>
            <a:pPr lvl="1"/>
            <a:r>
              <a:t>Body Level Two</a:t>
            </a:r>
          </a:p>
          <a:p>
            <a:pPr lvl="2"/>
            <a:r>
              <a:t>Body Level Three</a:t>
            </a:r>
          </a:p>
          <a:p>
            <a:pPr lvl="3"/>
            <a:r>
              <a:t>Body Level Four</a:t>
            </a:r>
          </a:p>
          <a:p>
            <a:pPr lvl="4"/>
            <a:r>
              <a:t>Body Level Five</a:t>
            </a:r>
          </a:p>
        </p:txBody>
      </p:sp>
      <p:sp>
        <p:nvSpPr>
          <p:cNvPr id="2126" name="Shape 2126"/>
          <p:cNvSpPr/>
          <p:nvPr>
            <p:ph type="body" sz="quarter" idx="13"/>
          </p:nvPr>
        </p:nvSpPr>
        <p:spPr>
          <a:xfrm>
            <a:off x="9409410" y="6270723"/>
            <a:ext cx="3890765" cy="711202"/>
          </a:xfrm>
          <a:prstGeom prst="rect">
            <a:avLst/>
          </a:prstGeom>
        </p:spPr>
        <p:txBody>
          <a:bodyPr anchor="ctr"/>
          <a:lstStyle/>
          <a:p>
            <a:pPr>
              <a:spcBef>
                <a:spcPts val="4500"/>
              </a:spcBef>
              <a:defRPr i="0" spc="400" sz="4000">
                <a:solidFill>
                  <a:srgbClr val="F2B62D"/>
                </a:solidFill>
              </a:defRPr>
            </a:pPr>
          </a:p>
        </p:txBody>
      </p:sp>
      <p:sp>
        <p:nvSpPr>
          <p:cNvPr id="2127" name="Shape 2127"/>
          <p:cNvSpPr/>
          <p:nvPr/>
        </p:nvSpPr>
        <p:spPr>
          <a:xfrm>
            <a:off x="5372100" y="3858468"/>
            <a:ext cx="3314502"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120000"/>
              </a:lnSpc>
              <a:spcBef>
                <a:spcPts val="4500"/>
              </a:spcBef>
              <a:defRPr spc="400" sz="4000"/>
            </a:lvl1pPr>
          </a:lstStyle>
          <a:p>
            <a:pPr/>
            <a:r>
              <a:t>Act ONE |</a:t>
            </a:r>
          </a:p>
        </p:txBody>
      </p:sp>
      <p:sp>
        <p:nvSpPr>
          <p:cNvPr id="2128" name="Shape 2128"/>
          <p:cNvSpPr/>
          <p:nvPr>
            <p:ph type="body" sz="quarter" idx="14"/>
          </p:nvPr>
        </p:nvSpPr>
        <p:spPr>
          <a:xfrm>
            <a:off x="9409410" y="3858467"/>
            <a:ext cx="3530403" cy="711202"/>
          </a:xfrm>
          <a:prstGeom prst="rect">
            <a:avLst/>
          </a:prstGeom>
        </p:spPr>
        <p:txBody>
          <a:bodyPr anchor="ctr"/>
          <a:lstStyle/>
          <a:p>
            <a:pPr>
              <a:spcBef>
                <a:spcPts val="4500"/>
              </a:spcBef>
              <a:defRPr i="0" spc="400" sz="4000">
                <a:solidFill>
                  <a:srgbClr val="F2B62D"/>
                </a:solidFill>
              </a:defRPr>
            </a:pPr>
          </a:p>
        </p:txBody>
      </p:sp>
      <p:sp>
        <p:nvSpPr>
          <p:cNvPr id="2129" name="Shape 212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2.xml><?xml version="1.0" encoding="utf-8"?>
<p:sldLayout xmlns:a="http://schemas.openxmlformats.org/drawingml/2006/main" xmlns:r="http://schemas.openxmlformats.org/officeDocument/2006/relationships" xmlns:p="http://schemas.openxmlformats.org/presentationml/2006/main" type="tx" showMasterSp="0" showMasterPhAnim="1">
  <p:cSld name="Client Logos copy">
    <p:spTree>
      <p:nvGrpSpPr>
        <p:cNvPr id="1" name=""/>
        <p:cNvGrpSpPr/>
        <p:nvPr/>
      </p:nvGrpSpPr>
      <p:grpSpPr>
        <a:xfrm>
          <a:off x="0" y="0"/>
          <a:ext cx="0" cy="0"/>
          <a:chOff x="0" y="0"/>
          <a:chExt cx="0" cy="0"/>
        </a:xfrm>
      </p:grpSpPr>
      <p:sp>
        <p:nvSpPr>
          <p:cNvPr id="2136" name="Shape 2136"/>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2137" name="Shape 2137"/>
          <p:cNvSpPr/>
          <p:nvPr>
            <p:ph type="pic" sz="quarter" idx="13"/>
          </p:nvPr>
        </p:nvSpPr>
        <p:spPr>
          <a:xfrm>
            <a:off x="3008989" y="5288684"/>
            <a:ext cx="3159359" cy="1895616"/>
          </a:xfrm>
          <a:prstGeom prst="rect">
            <a:avLst/>
          </a:prstGeom>
        </p:spPr>
        <p:txBody>
          <a:bodyPr lIns="91439" tIns="45719" rIns="91439" bIns="45719">
            <a:noAutofit/>
          </a:bodyPr>
          <a:lstStyle/>
          <a:p>
            <a:pPr/>
          </a:p>
        </p:txBody>
      </p:sp>
      <p:sp>
        <p:nvSpPr>
          <p:cNvPr id="2138" name="Shape 2138"/>
          <p:cNvSpPr/>
          <p:nvPr>
            <p:ph type="pic" sz="quarter" idx="14"/>
          </p:nvPr>
        </p:nvSpPr>
        <p:spPr>
          <a:xfrm>
            <a:off x="8267951" y="5894420"/>
            <a:ext cx="3213893" cy="803475"/>
          </a:xfrm>
          <a:prstGeom prst="rect">
            <a:avLst/>
          </a:prstGeom>
        </p:spPr>
        <p:txBody>
          <a:bodyPr lIns="91439" tIns="45719" rIns="91439" bIns="45719">
            <a:noAutofit/>
          </a:bodyPr>
          <a:lstStyle/>
          <a:p>
            <a:pPr/>
          </a:p>
        </p:txBody>
      </p:sp>
      <p:sp>
        <p:nvSpPr>
          <p:cNvPr id="2139" name="Shape 2139"/>
          <p:cNvSpPr/>
          <p:nvPr>
            <p:ph type="pic" sz="quarter" idx="15"/>
          </p:nvPr>
        </p:nvSpPr>
        <p:spPr>
          <a:xfrm>
            <a:off x="13625469" y="7859748"/>
            <a:ext cx="3032655" cy="898208"/>
          </a:xfrm>
          <a:prstGeom prst="rect">
            <a:avLst/>
          </a:prstGeom>
        </p:spPr>
        <p:txBody>
          <a:bodyPr lIns="91439" tIns="45719" rIns="91439" bIns="45719">
            <a:noAutofit/>
          </a:bodyPr>
          <a:lstStyle/>
          <a:p>
            <a:pPr/>
          </a:p>
        </p:txBody>
      </p:sp>
      <p:sp>
        <p:nvSpPr>
          <p:cNvPr id="2140" name="Shape 2140"/>
          <p:cNvSpPr/>
          <p:nvPr>
            <p:ph type="pic" sz="quarter" idx="16"/>
          </p:nvPr>
        </p:nvSpPr>
        <p:spPr>
          <a:xfrm>
            <a:off x="2827563" y="3749861"/>
            <a:ext cx="3522379" cy="928848"/>
          </a:xfrm>
          <a:prstGeom prst="rect">
            <a:avLst/>
          </a:prstGeom>
        </p:spPr>
        <p:txBody>
          <a:bodyPr lIns="91439" tIns="45719" rIns="91439" bIns="45719">
            <a:noAutofit/>
          </a:bodyPr>
          <a:lstStyle/>
          <a:p>
            <a:pPr/>
          </a:p>
        </p:txBody>
      </p:sp>
      <p:sp>
        <p:nvSpPr>
          <p:cNvPr id="2141" name="Shape 2141"/>
          <p:cNvSpPr/>
          <p:nvPr>
            <p:ph type="pic" sz="quarter" idx="17"/>
          </p:nvPr>
        </p:nvSpPr>
        <p:spPr>
          <a:xfrm>
            <a:off x="14323378" y="5463709"/>
            <a:ext cx="1637907" cy="1637907"/>
          </a:xfrm>
          <a:prstGeom prst="rect">
            <a:avLst/>
          </a:prstGeom>
        </p:spPr>
        <p:txBody>
          <a:bodyPr lIns="91439" tIns="45719" rIns="91439" bIns="45719">
            <a:noAutofit/>
          </a:bodyPr>
          <a:lstStyle/>
          <a:p>
            <a:pPr/>
          </a:p>
        </p:txBody>
      </p:sp>
      <p:sp>
        <p:nvSpPr>
          <p:cNvPr id="2142" name="Shape 2142"/>
          <p:cNvSpPr/>
          <p:nvPr>
            <p:ph type="pic" sz="quarter" idx="18"/>
          </p:nvPr>
        </p:nvSpPr>
        <p:spPr>
          <a:xfrm>
            <a:off x="8763051" y="9472776"/>
            <a:ext cx="2223693" cy="1595705"/>
          </a:xfrm>
          <a:prstGeom prst="rect">
            <a:avLst/>
          </a:prstGeom>
        </p:spPr>
        <p:txBody>
          <a:bodyPr lIns="91439" tIns="45719" rIns="91439" bIns="45719">
            <a:noAutofit/>
          </a:bodyPr>
          <a:lstStyle/>
          <a:p>
            <a:pPr/>
          </a:p>
        </p:txBody>
      </p:sp>
      <p:sp>
        <p:nvSpPr>
          <p:cNvPr id="2143" name="Shape 2143"/>
          <p:cNvSpPr/>
          <p:nvPr>
            <p:ph type="pic" sz="quarter" idx="19"/>
          </p:nvPr>
        </p:nvSpPr>
        <p:spPr>
          <a:xfrm>
            <a:off x="13630715" y="9386913"/>
            <a:ext cx="3023232" cy="1767429"/>
          </a:xfrm>
          <a:prstGeom prst="rect">
            <a:avLst/>
          </a:prstGeom>
        </p:spPr>
        <p:txBody>
          <a:bodyPr lIns="91439" tIns="45719" rIns="91439" bIns="45719">
            <a:noAutofit/>
          </a:bodyPr>
          <a:lstStyle/>
          <a:p>
            <a:pPr/>
          </a:p>
        </p:txBody>
      </p:sp>
      <p:sp>
        <p:nvSpPr>
          <p:cNvPr id="2144" name="Shape 2144"/>
          <p:cNvSpPr/>
          <p:nvPr>
            <p:ph type="pic" sz="quarter" idx="20"/>
          </p:nvPr>
        </p:nvSpPr>
        <p:spPr>
          <a:xfrm>
            <a:off x="9055944" y="7178550"/>
            <a:ext cx="1723879" cy="2095176"/>
          </a:xfrm>
          <a:prstGeom prst="rect">
            <a:avLst/>
          </a:prstGeom>
        </p:spPr>
        <p:txBody>
          <a:bodyPr lIns="91439" tIns="45719" rIns="91439" bIns="45719">
            <a:noAutofit/>
          </a:bodyPr>
          <a:lstStyle/>
          <a:p>
            <a:pPr/>
          </a:p>
        </p:txBody>
      </p:sp>
      <p:sp>
        <p:nvSpPr>
          <p:cNvPr id="2145" name="Shape 2145"/>
          <p:cNvSpPr/>
          <p:nvPr>
            <p:ph type="pic" sz="quarter" idx="21"/>
          </p:nvPr>
        </p:nvSpPr>
        <p:spPr>
          <a:xfrm>
            <a:off x="2138642" y="7178550"/>
            <a:ext cx="4900340" cy="1895426"/>
          </a:xfrm>
          <a:prstGeom prst="rect">
            <a:avLst/>
          </a:prstGeom>
        </p:spPr>
        <p:txBody>
          <a:bodyPr lIns="91439" tIns="45719" rIns="91439" bIns="45719">
            <a:noAutofit/>
          </a:bodyPr>
          <a:lstStyle/>
          <a:p>
            <a:pPr/>
          </a:p>
        </p:txBody>
      </p:sp>
      <p:sp>
        <p:nvSpPr>
          <p:cNvPr id="2146" name="Shape 2146"/>
          <p:cNvSpPr/>
          <p:nvPr>
            <p:ph type="pic" sz="quarter" idx="22"/>
          </p:nvPr>
        </p:nvSpPr>
        <p:spPr>
          <a:xfrm>
            <a:off x="18574931" y="7552949"/>
            <a:ext cx="3039729" cy="1511810"/>
          </a:xfrm>
          <a:prstGeom prst="rect">
            <a:avLst/>
          </a:prstGeom>
        </p:spPr>
        <p:txBody>
          <a:bodyPr lIns="91439" tIns="45719" rIns="91439" bIns="45719">
            <a:noAutofit/>
          </a:bodyPr>
          <a:lstStyle/>
          <a:p>
            <a:pPr/>
          </a:p>
        </p:txBody>
      </p:sp>
      <p:sp>
        <p:nvSpPr>
          <p:cNvPr id="2147" name="Shape 2147"/>
          <p:cNvSpPr/>
          <p:nvPr>
            <p:ph type="pic" sz="quarter" idx="23"/>
          </p:nvPr>
        </p:nvSpPr>
        <p:spPr>
          <a:xfrm>
            <a:off x="7548015" y="2561657"/>
            <a:ext cx="3933830" cy="3360275"/>
          </a:xfrm>
          <a:prstGeom prst="rect">
            <a:avLst/>
          </a:prstGeom>
        </p:spPr>
        <p:txBody>
          <a:bodyPr lIns="91439" tIns="45719" rIns="91439" bIns="45719">
            <a:noAutofit/>
          </a:bodyPr>
          <a:lstStyle/>
          <a:p>
            <a:pPr/>
          </a:p>
        </p:txBody>
      </p:sp>
      <p:sp>
        <p:nvSpPr>
          <p:cNvPr id="2148" name="Shape 2148"/>
          <p:cNvSpPr/>
          <p:nvPr>
            <p:ph type="pic" sz="quarter" idx="24"/>
          </p:nvPr>
        </p:nvSpPr>
        <p:spPr>
          <a:xfrm>
            <a:off x="14323378" y="3458379"/>
            <a:ext cx="1625602" cy="1511810"/>
          </a:xfrm>
          <a:prstGeom prst="rect">
            <a:avLst/>
          </a:prstGeom>
        </p:spPr>
        <p:txBody>
          <a:bodyPr lIns="91439" tIns="45719" rIns="91439" bIns="45719">
            <a:noAutofit/>
          </a:bodyPr>
          <a:lstStyle/>
          <a:p>
            <a:pPr/>
          </a:p>
        </p:txBody>
      </p:sp>
      <p:sp>
        <p:nvSpPr>
          <p:cNvPr id="2149" name="Shape 2149"/>
          <p:cNvSpPr/>
          <p:nvPr>
            <p:ph type="pic" sz="quarter" idx="25"/>
          </p:nvPr>
        </p:nvSpPr>
        <p:spPr>
          <a:xfrm>
            <a:off x="19413266" y="9558904"/>
            <a:ext cx="1668078" cy="1595552"/>
          </a:xfrm>
          <a:prstGeom prst="rect">
            <a:avLst/>
          </a:prstGeom>
        </p:spPr>
        <p:txBody>
          <a:bodyPr lIns="91439" tIns="45719" rIns="91439" bIns="45719">
            <a:noAutofit/>
          </a:bodyPr>
          <a:lstStyle/>
          <a:p>
            <a:pPr/>
          </a:p>
        </p:txBody>
      </p:sp>
      <p:sp>
        <p:nvSpPr>
          <p:cNvPr id="2150" name="Shape 2150"/>
          <p:cNvSpPr/>
          <p:nvPr>
            <p:ph type="pic" sz="quarter" idx="26"/>
          </p:nvPr>
        </p:nvSpPr>
        <p:spPr>
          <a:xfrm>
            <a:off x="18178769" y="5899810"/>
            <a:ext cx="4066589" cy="803474"/>
          </a:xfrm>
          <a:prstGeom prst="rect">
            <a:avLst/>
          </a:prstGeom>
        </p:spPr>
        <p:txBody>
          <a:bodyPr lIns="91439" tIns="45719" rIns="91439" bIns="45719">
            <a:noAutofit/>
          </a:bodyPr>
          <a:lstStyle/>
          <a:p>
            <a:pPr/>
          </a:p>
        </p:txBody>
      </p:sp>
      <p:sp>
        <p:nvSpPr>
          <p:cNvPr id="2151" name="Shape 2151"/>
          <p:cNvSpPr/>
          <p:nvPr>
            <p:ph type="pic" sz="quarter" idx="27"/>
          </p:nvPr>
        </p:nvSpPr>
        <p:spPr>
          <a:xfrm>
            <a:off x="18790510" y="3513401"/>
            <a:ext cx="2913577" cy="1456789"/>
          </a:xfrm>
          <a:prstGeom prst="rect">
            <a:avLst/>
          </a:prstGeom>
        </p:spPr>
        <p:txBody>
          <a:bodyPr lIns="91439" tIns="45719" rIns="91439" bIns="45719">
            <a:noAutofit/>
          </a:bodyPr>
          <a:lstStyle/>
          <a:p>
            <a:pPr/>
          </a:p>
        </p:txBody>
      </p:sp>
      <p:sp>
        <p:nvSpPr>
          <p:cNvPr id="2152" name="Shape 2152"/>
          <p:cNvSpPr/>
          <p:nvPr>
            <p:ph type="pic" sz="quarter" idx="28"/>
          </p:nvPr>
        </p:nvSpPr>
        <p:spPr>
          <a:xfrm>
            <a:off x="3008989" y="9472776"/>
            <a:ext cx="3522381" cy="1346570"/>
          </a:xfrm>
          <a:prstGeom prst="rect">
            <a:avLst/>
          </a:prstGeom>
        </p:spPr>
        <p:txBody>
          <a:bodyPr lIns="91439" tIns="45719" rIns="91439" bIns="45719">
            <a:noAutofit/>
          </a:bodyPr>
          <a:lstStyle/>
          <a:p>
            <a:pPr/>
          </a:p>
        </p:txBody>
      </p:sp>
      <p:sp>
        <p:nvSpPr>
          <p:cNvPr id="2153" name="Shape 2153"/>
          <p:cNvSpPr/>
          <p:nvPr>
            <p:ph type="body" sz="quarter" idx="1"/>
          </p:nvPr>
        </p:nvSpPr>
        <p:spPr>
          <a:xfrm>
            <a:off x="1273727" y="1003670"/>
            <a:ext cx="11552836" cy="863602"/>
          </a:xfrm>
          <a:prstGeom prst="rect">
            <a:avLst/>
          </a:prstGeom>
        </p:spPr>
        <p:txBody>
          <a:bodyPr anchor="ctr"/>
          <a:lstStyle>
            <a:lvl1pPr defTabSz="825500">
              <a:lnSpc>
                <a:spcPct val="100000"/>
              </a:lnSpc>
              <a:defRPr i="0" spc="550" sz="5000">
                <a:solidFill>
                  <a:srgbClr val="F2B62D"/>
                </a:solidFill>
              </a:defRPr>
            </a:lvl1pPr>
            <a:lvl2pPr marL="1245575" indent="-610575" defTabSz="825500">
              <a:lnSpc>
                <a:spcPct val="100000"/>
              </a:lnSpc>
              <a:defRPr i="0" spc="550" sz="5000">
                <a:solidFill>
                  <a:srgbClr val="F2B62D"/>
                </a:solidFill>
              </a:defRPr>
            </a:lvl2pPr>
            <a:lvl3pPr marL="1880575" indent="-610575" defTabSz="825500">
              <a:lnSpc>
                <a:spcPct val="100000"/>
              </a:lnSpc>
              <a:defRPr i="0" spc="550" sz="5000">
                <a:solidFill>
                  <a:srgbClr val="F2B62D"/>
                </a:solidFill>
              </a:defRPr>
            </a:lvl3pPr>
            <a:lvl4pPr marL="2515575" indent="-610575" defTabSz="825500">
              <a:lnSpc>
                <a:spcPct val="100000"/>
              </a:lnSpc>
              <a:defRPr i="0" spc="550" sz="5000">
                <a:solidFill>
                  <a:srgbClr val="F2B62D"/>
                </a:solidFill>
              </a:defRPr>
            </a:lvl4pPr>
            <a:lvl5pPr marL="3150575" indent="-610575" defTabSz="825500">
              <a:lnSpc>
                <a:spcPct val="100000"/>
              </a:lnSpc>
              <a:defRPr i="0" spc="550" sz="5000">
                <a:solidFill>
                  <a:srgbClr val="F2B62D"/>
                </a:solidFill>
              </a:defRPr>
            </a:lvl5pPr>
          </a:lstStyle>
          <a:p>
            <a:pPr/>
            <a:r>
              <a:t>Body Level One</a:t>
            </a:r>
          </a:p>
          <a:p>
            <a:pPr lvl="1"/>
            <a:r>
              <a:t>Body Level Two</a:t>
            </a:r>
          </a:p>
          <a:p>
            <a:pPr lvl="2"/>
            <a:r>
              <a:t>Body Level Three</a:t>
            </a:r>
          </a:p>
          <a:p>
            <a:pPr lvl="3"/>
            <a:r>
              <a:t>Body Level Four</a:t>
            </a:r>
          </a:p>
          <a:p>
            <a:pPr lvl="4"/>
            <a:r>
              <a:t>Body Level Five</a:t>
            </a:r>
          </a:p>
        </p:txBody>
      </p:sp>
      <p:sp>
        <p:nvSpPr>
          <p:cNvPr id="2154" name="Shape 215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3.xml><?xml version="1.0" encoding="utf-8"?>
<p:sldLayout xmlns:a="http://schemas.openxmlformats.org/drawingml/2006/main" xmlns:r="http://schemas.openxmlformats.org/officeDocument/2006/relationships" xmlns:p="http://schemas.openxmlformats.org/presentationml/2006/main" type="tx" showMasterSp="0" showMasterPhAnim="1">
  <p:cSld name="Glossary copy">
    <p:spTree>
      <p:nvGrpSpPr>
        <p:cNvPr id="1" name=""/>
        <p:cNvGrpSpPr/>
        <p:nvPr/>
      </p:nvGrpSpPr>
      <p:grpSpPr>
        <a:xfrm>
          <a:off x="0" y="0"/>
          <a:ext cx="0" cy="0"/>
          <a:chOff x="0" y="0"/>
          <a:chExt cx="0" cy="0"/>
        </a:xfrm>
      </p:grpSpPr>
      <p:pic>
        <p:nvPicPr>
          <p:cNvPr id="2161" name="image9.jpeg"/>
          <p:cNvPicPr>
            <a:picLocks noChangeAspect="1"/>
          </p:cNvPicPr>
          <p:nvPr/>
        </p:nvPicPr>
        <p:blipFill>
          <a:blip r:embed="rId2">
            <a:alphaModFix amt="16018"/>
            <a:extLst/>
          </a:blip>
          <a:srcRect l="0" t="40184" r="29098" b="0"/>
          <a:stretch>
            <a:fillRect/>
          </a:stretch>
        </p:blipFill>
        <p:spPr>
          <a:xfrm>
            <a:off x="0" y="0"/>
            <a:ext cx="24384001" cy="13715999"/>
          </a:xfrm>
          <a:prstGeom prst="rect">
            <a:avLst/>
          </a:prstGeom>
          <a:ln w="12700">
            <a:miter lim="400000"/>
          </a:ln>
        </p:spPr>
      </p:pic>
      <p:pic>
        <p:nvPicPr>
          <p:cNvPr id="2162" name="image10.jpeg"/>
          <p:cNvPicPr>
            <a:picLocks noChangeAspect="1"/>
          </p:cNvPicPr>
          <p:nvPr/>
        </p:nvPicPr>
        <p:blipFill>
          <a:blip r:embed="rId3">
            <a:extLst/>
          </a:blip>
          <a:stretch>
            <a:fillRect/>
          </a:stretch>
        </p:blipFill>
        <p:spPr>
          <a:xfrm>
            <a:off x="36931600" y="-6943994"/>
            <a:ext cx="24384000" cy="37047790"/>
          </a:xfrm>
          <a:prstGeom prst="rect">
            <a:avLst/>
          </a:prstGeom>
          <a:ln w="12700">
            <a:miter lim="400000"/>
          </a:ln>
        </p:spPr>
      </p:pic>
      <p:sp>
        <p:nvSpPr>
          <p:cNvPr id="2163" name="Shape 2163"/>
          <p:cNvSpPr/>
          <p:nvPr/>
        </p:nvSpPr>
        <p:spPr>
          <a:xfrm>
            <a:off x="14607025" y="13036548"/>
            <a:ext cx="889862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©2016 Campbell Ewald  |  All rights reserved.</a:t>
            </a:r>
          </a:p>
        </p:txBody>
      </p:sp>
      <p:sp>
        <p:nvSpPr>
          <p:cNvPr id="2164" name="Shape 2164"/>
          <p:cNvSpPr/>
          <p:nvPr/>
        </p:nvSpPr>
        <p:spPr>
          <a:xfrm>
            <a:off x="1273727" y="1016370"/>
            <a:ext cx="6107710"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2B62D"/>
                </a:solidFill>
              </a:defRPr>
            </a:lvl1pPr>
          </a:lstStyle>
          <a:p>
            <a:pPr/>
            <a:r>
              <a:t>GLOSSARY</a:t>
            </a:r>
          </a:p>
        </p:txBody>
      </p:sp>
      <p:graphicFrame>
        <p:nvGraphicFramePr>
          <p:cNvPr id="2165" name="Table 2165"/>
          <p:cNvGraphicFramePr/>
          <p:nvPr/>
        </p:nvGraphicFramePr>
        <p:xfrm>
          <a:off x="1292777" y="2399384"/>
          <a:ext cx="21798445" cy="9971694"/>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5905894"/>
                <a:gridCol w="15892549"/>
              </a:tblGrid>
              <a:tr h="1107966">
                <a:tc>
                  <a:txBody>
                    <a:bodyPr/>
                    <a:lstStyle/>
                    <a:p>
                      <a:pPr algn="ctr" defTabSz="914400">
                        <a:defRPr cap="none" spc="0" sz="3600"/>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c>
                  <a:txBody>
                    <a:bodyPr/>
                    <a:lstStyle/>
                    <a:p>
                      <a:pPr algn="ctr" defTabSz="914400">
                        <a:defRPr cap="none" spc="0" sz="3600"/>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r>
              <a:tr h="1107966">
                <a:tc>
                  <a:txBody>
                    <a:bodyPr/>
                    <a:lstStyle/>
                    <a:p>
                      <a:pPr algn="ctr" defTabSz="914400">
                        <a:defRPr cap="none" spc="0" sz="3600"/>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c>
                  <a:txBody>
                    <a:bodyPr/>
                    <a:lstStyle/>
                    <a:p>
                      <a:pPr algn="ctr" defTabSz="914400">
                        <a:defRPr cap="none" spc="0" sz="3600"/>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r>
              <a:tr h="1107966">
                <a:tc>
                  <a:txBody>
                    <a:bodyPr/>
                    <a:lstStyle/>
                    <a:p>
                      <a:pPr algn="ctr" defTabSz="914400">
                        <a:defRPr cap="none" spc="0" sz="3600"/>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c>
                  <a:txBody>
                    <a:bodyPr/>
                    <a:lstStyle/>
                    <a:p>
                      <a:pPr algn="ctr" defTabSz="914400">
                        <a:defRPr cap="none" spc="0" sz="3600"/>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r>
              <a:tr h="1107966">
                <a:tc>
                  <a:txBody>
                    <a:bodyPr/>
                    <a:lstStyle/>
                    <a:p>
                      <a:pPr algn="ctr" defTabSz="914400">
                        <a:defRPr cap="none" spc="0" sz="3600"/>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c>
                  <a:txBody>
                    <a:bodyPr/>
                    <a:lstStyle/>
                    <a:p>
                      <a:pPr algn="ctr" defTabSz="914400">
                        <a:defRPr cap="none" spc="0" sz="3600"/>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r>
              <a:tr h="1107966">
                <a:tc>
                  <a:txBody>
                    <a:bodyPr/>
                    <a:lstStyle/>
                    <a:p>
                      <a:pPr algn="ctr" defTabSz="914400">
                        <a:defRPr cap="none" spc="0" sz="3600"/>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c>
                  <a:txBody>
                    <a:bodyPr/>
                    <a:lstStyle/>
                    <a:p>
                      <a:pPr algn="ctr" defTabSz="914400">
                        <a:defRPr cap="none" spc="0" sz="3600"/>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r>
              <a:tr h="1107966">
                <a:tc>
                  <a:txBody>
                    <a:bodyPr/>
                    <a:lstStyle/>
                    <a:p>
                      <a:pPr algn="ctr" defTabSz="914400">
                        <a:defRPr cap="none" spc="0" sz="3600"/>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c>
                  <a:txBody>
                    <a:bodyPr/>
                    <a:lstStyle/>
                    <a:p>
                      <a:pPr algn="ctr" defTabSz="914400">
                        <a:defRPr cap="none" spc="0" sz="3600"/>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r>
              <a:tr h="1107966">
                <a:tc>
                  <a:txBody>
                    <a:bodyPr/>
                    <a:lstStyle/>
                    <a:p>
                      <a:pPr algn="ctr" defTabSz="914400">
                        <a:defRPr cap="none" spc="0" sz="3600"/>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c>
                  <a:txBody>
                    <a:bodyPr/>
                    <a:lstStyle/>
                    <a:p>
                      <a:pPr algn="ctr" defTabSz="914400">
                        <a:defRPr cap="none" spc="0" sz="3600"/>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r>
              <a:tr h="1107966">
                <a:tc>
                  <a:txBody>
                    <a:bodyPr/>
                    <a:lstStyle/>
                    <a:p>
                      <a:pPr algn="ctr" defTabSz="914400">
                        <a:defRPr cap="none" spc="0" sz="3600"/>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c>
                  <a:txBody>
                    <a:bodyPr/>
                    <a:lstStyle/>
                    <a:p>
                      <a:pPr algn="ctr" defTabSz="914400">
                        <a:defRPr cap="none" spc="0" sz="3600"/>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r>
              <a:tr h="1107966">
                <a:tc>
                  <a:txBody>
                    <a:bodyPr/>
                    <a:lstStyle/>
                    <a:p>
                      <a:pPr algn="ctr" defTabSz="914400">
                        <a:defRPr cap="none" spc="0" sz="3600"/>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c>
                  <a:txBody>
                    <a:bodyPr/>
                    <a:lstStyle/>
                    <a:p>
                      <a:pPr algn="ctr" defTabSz="914400">
                        <a:defRPr cap="none" spc="0" sz="3600"/>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r>
            </a:tbl>
          </a:graphicData>
        </a:graphic>
      </p:graphicFrame>
      <p:sp>
        <p:nvSpPr>
          <p:cNvPr id="2166" name="Shape 2166"/>
          <p:cNvSpPr/>
          <p:nvPr>
            <p:ph type="body" sz="quarter" idx="1"/>
          </p:nvPr>
        </p:nvSpPr>
        <p:spPr>
          <a:xfrm>
            <a:off x="1806944" y="2751146"/>
            <a:ext cx="4666240" cy="469902"/>
          </a:xfrm>
          <a:prstGeom prst="rect">
            <a:avLst/>
          </a:prstGeom>
        </p:spPr>
        <p:txBody>
          <a:bodyPr anchor="ctr"/>
          <a:lstStyle>
            <a:lvl1pPr defTabSz="457200">
              <a:lnSpc>
                <a:spcPct val="100000"/>
              </a:lnSpc>
              <a:defRPr i="0" spc="480" sz="2400"/>
            </a:lvl1pPr>
            <a:lvl2pPr marL="928076" indent="-293076" defTabSz="457200">
              <a:lnSpc>
                <a:spcPct val="100000"/>
              </a:lnSpc>
              <a:defRPr i="0" spc="480" sz="2400"/>
            </a:lvl2pPr>
            <a:lvl3pPr marL="1563076" indent="-293076" defTabSz="457200">
              <a:lnSpc>
                <a:spcPct val="100000"/>
              </a:lnSpc>
              <a:defRPr i="0" spc="480" sz="2400"/>
            </a:lvl3pPr>
            <a:lvl4pPr marL="2198076" indent="-293076" defTabSz="457200">
              <a:lnSpc>
                <a:spcPct val="100000"/>
              </a:lnSpc>
              <a:defRPr i="0" spc="480" sz="2400"/>
            </a:lvl4pPr>
            <a:lvl5pPr marL="2833076" indent="-293076" defTabSz="457200">
              <a:lnSpc>
                <a:spcPct val="100000"/>
              </a:lnSpc>
              <a:defRPr i="0" spc="480" sz="2400"/>
            </a:lvl5pPr>
          </a:lstStyle>
          <a:p>
            <a:pPr/>
            <a:r>
              <a:t>Body Level One</a:t>
            </a:r>
          </a:p>
          <a:p>
            <a:pPr lvl="1"/>
            <a:r>
              <a:t>Body Level Two</a:t>
            </a:r>
          </a:p>
          <a:p>
            <a:pPr lvl="2"/>
            <a:r>
              <a:t>Body Level Three</a:t>
            </a:r>
          </a:p>
          <a:p>
            <a:pPr lvl="3"/>
            <a:r>
              <a:t>Body Level Four</a:t>
            </a:r>
          </a:p>
          <a:p>
            <a:pPr lvl="4"/>
            <a:r>
              <a:t>Body Level Five</a:t>
            </a:r>
          </a:p>
        </p:txBody>
      </p:sp>
      <p:sp>
        <p:nvSpPr>
          <p:cNvPr id="2167" name="Shape 2167"/>
          <p:cNvSpPr/>
          <p:nvPr>
            <p:ph type="body" sz="quarter" idx="13"/>
          </p:nvPr>
        </p:nvSpPr>
        <p:spPr>
          <a:xfrm>
            <a:off x="8137735" y="2795596"/>
            <a:ext cx="4666239" cy="381002"/>
          </a:xfrm>
          <a:prstGeom prst="rect">
            <a:avLst/>
          </a:prstGeom>
        </p:spPr>
        <p:txBody>
          <a:bodyPr anchor="ctr"/>
          <a:lstStyle/>
          <a:p>
            <a:pPr defTabSz="457200">
              <a:lnSpc>
                <a:spcPct val="100000"/>
              </a:lnSpc>
              <a:defRPr i="0" spc="300" sz="1800"/>
            </a:pPr>
          </a:p>
        </p:txBody>
      </p:sp>
      <p:sp>
        <p:nvSpPr>
          <p:cNvPr id="2168" name="Shape 2168"/>
          <p:cNvSpPr/>
          <p:nvPr>
            <p:ph type="body" sz="quarter" idx="14"/>
          </p:nvPr>
        </p:nvSpPr>
        <p:spPr>
          <a:xfrm>
            <a:off x="1806944" y="3850930"/>
            <a:ext cx="4666240" cy="469902"/>
          </a:xfrm>
          <a:prstGeom prst="rect">
            <a:avLst/>
          </a:prstGeom>
        </p:spPr>
        <p:txBody>
          <a:bodyPr anchor="ctr"/>
          <a:lstStyle/>
          <a:p>
            <a:pPr defTabSz="457200">
              <a:lnSpc>
                <a:spcPct val="100000"/>
              </a:lnSpc>
              <a:defRPr i="0" spc="400" sz="2400"/>
            </a:pPr>
          </a:p>
        </p:txBody>
      </p:sp>
      <p:sp>
        <p:nvSpPr>
          <p:cNvPr id="2169" name="Shape 2169"/>
          <p:cNvSpPr/>
          <p:nvPr>
            <p:ph type="body" sz="quarter" idx="15"/>
          </p:nvPr>
        </p:nvSpPr>
        <p:spPr>
          <a:xfrm>
            <a:off x="1806944" y="4950714"/>
            <a:ext cx="4666240" cy="469902"/>
          </a:xfrm>
          <a:prstGeom prst="rect">
            <a:avLst/>
          </a:prstGeom>
        </p:spPr>
        <p:txBody>
          <a:bodyPr anchor="ctr"/>
          <a:lstStyle/>
          <a:p>
            <a:pPr defTabSz="457200">
              <a:lnSpc>
                <a:spcPct val="100000"/>
              </a:lnSpc>
              <a:defRPr i="0" spc="400" sz="2400"/>
            </a:pPr>
          </a:p>
        </p:txBody>
      </p:sp>
      <p:sp>
        <p:nvSpPr>
          <p:cNvPr id="2170" name="Shape 2170"/>
          <p:cNvSpPr/>
          <p:nvPr>
            <p:ph type="body" sz="quarter" idx="16"/>
          </p:nvPr>
        </p:nvSpPr>
        <p:spPr>
          <a:xfrm>
            <a:off x="1806944" y="6050500"/>
            <a:ext cx="4666240" cy="469902"/>
          </a:xfrm>
          <a:prstGeom prst="rect">
            <a:avLst/>
          </a:prstGeom>
        </p:spPr>
        <p:txBody>
          <a:bodyPr anchor="ctr"/>
          <a:lstStyle/>
          <a:p>
            <a:pPr defTabSz="457200">
              <a:lnSpc>
                <a:spcPct val="100000"/>
              </a:lnSpc>
              <a:defRPr i="0" spc="400" sz="2400"/>
            </a:pPr>
          </a:p>
        </p:txBody>
      </p:sp>
      <p:sp>
        <p:nvSpPr>
          <p:cNvPr id="2171" name="Shape 2171"/>
          <p:cNvSpPr/>
          <p:nvPr>
            <p:ph type="body" sz="quarter" idx="17"/>
          </p:nvPr>
        </p:nvSpPr>
        <p:spPr>
          <a:xfrm>
            <a:off x="1806944" y="7150283"/>
            <a:ext cx="4666240" cy="469902"/>
          </a:xfrm>
          <a:prstGeom prst="rect">
            <a:avLst/>
          </a:prstGeom>
        </p:spPr>
        <p:txBody>
          <a:bodyPr anchor="ctr"/>
          <a:lstStyle/>
          <a:p>
            <a:pPr defTabSz="457200">
              <a:lnSpc>
                <a:spcPct val="100000"/>
              </a:lnSpc>
              <a:defRPr i="0" spc="400" sz="2400"/>
            </a:pPr>
          </a:p>
        </p:txBody>
      </p:sp>
      <p:sp>
        <p:nvSpPr>
          <p:cNvPr id="2172" name="Shape 2172"/>
          <p:cNvSpPr/>
          <p:nvPr>
            <p:ph type="body" sz="quarter" idx="18"/>
          </p:nvPr>
        </p:nvSpPr>
        <p:spPr>
          <a:xfrm>
            <a:off x="1806944" y="8250067"/>
            <a:ext cx="4666240" cy="469902"/>
          </a:xfrm>
          <a:prstGeom prst="rect">
            <a:avLst/>
          </a:prstGeom>
        </p:spPr>
        <p:txBody>
          <a:bodyPr anchor="ctr"/>
          <a:lstStyle/>
          <a:p>
            <a:pPr defTabSz="457200">
              <a:lnSpc>
                <a:spcPct val="100000"/>
              </a:lnSpc>
              <a:defRPr i="0" spc="400" sz="2400"/>
            </a:pPr>
          </a:p>
        </p:txBody>
      </p:sp>
      <p:sp>
        <p:nvSpPr>
          <p:cNvPr id="2173" name="Shape 2173"/>
          <p:cNvSpPr/>
          <p:nvPr>
            <p:ph type="body" sz="quarter" idx="19"/>
          </p:nvPr>
        </p:nvSpPr>
        <p:spPr>
          <a:xfrm>
            <a:off x="1806944" y="9349851"/>
            <a:ext cx="4666240" cy="469902"/>
          </a:xfrm>
          <a:prstGeom prst="rect">
            <a:avLst/>
          </a:prstGeom>
        </p:spPr>
        <p:txBody>
          <a:bodyPr anchor="ctr"/>
          <a:lstStyle/>
          <a:p>
            <a:pPr defTabSz="457200">
              <a:lnSpc>
                <a:spcPct val="100000"/>
              </a:lnSpc>
              <a:defRPr i="0" spc="400" sz="2400"/>
            </a:pPr>
          </a:p>
        </p:txBody>
      </p:sp>
      <p:sp>
        <p:nvSpPr>
          <p:cNvPr id="2174" name="Shape 2174"/>
          <p:cNvSpPr/>
          <p:nvPr>
            <p:ph type="body" sz="quarter" idx="20"/>
          </p:nvPr>
        </p:nvSpPr>
        <p:spPr>
          <a:xfrm>
            <a:off x="1806944" y="10449637"/>
            <a:ext cx="4666240" cy="469902"/>
          </a:xfrm>
          <a:prstGeom prst="rect">
            <a:avLst/>
          </a:prstGeom>
        </p:spPr>
        <p:txBody>
          <a:bodyPr anchor="ctr"/>
          <a:lstStyle/>
          <a:p>
            <a:pPr defTabSz="457200">
              <a:lnSpc>
                <a:spcPct val="100000"/>
              </a:lnSpc>
              <a:defRPr i="0" spc="400" sz="2400"/>
            </a:pPr>
          </a:p>
        </p:txBody>
      </p:sp>
      <p:sp>
        <p:nvSpPr>
          <p:cNvPr id="2175" name="Shape 2175"/>
          <p:cNvSpPr/>
          <p:nvPr>
            <p:ph type="body" sz="quarter" idx="21"/>
          </p:nvPr>
        </p:nvSpPr>
        <p:spPr>
          <a:xfrm>
            <a:off x="8137735" y="3895380"/>
            <a:ext cx="4666239" cy="381002"/>
          </a:xfrm>
          <a:prstGeom prst="rect">
            <a:avLst/>
          </a:prstGeom>
        </p:spPr>
        <p:txBody>
          <a:bodyPr anchor="ctr"/>
          <a:lstStyle/>
          <a:p>
            <a:pPr defTabSz="457200">
              <a:lnSpc>
                <a:spcPct val="100000"/>
              </a:lnSpc>
              <a:defRPr i="0" spc="300" sz="1800"/>
            </a:pPr>
          </a:p>
        </p:txBody>
      </p:sp>
      <p:sp>
        <p:nvSpPr>
          <p:cNvPr id="2176" name="Shape 2176"/>
          <p:cNvSpPr/>
          <p:nvPr>
            <p:ph type="body" sz="quarter" idx="22"/>
          </p:nvPr>
        </p:nvSpPr>
        <p:spPr>
          <a:xfrm>
            <a:off x="8137735" y="4995164"/>
            <a:ext cx="4666239" cy="381002"/>
          </a:xfrm>
          <a:prstGeom prst="rect">
            <a:avLst/>
          </a:prstGeom>
        </p:spPr>
        <p:txBody>
          <a:bodyPr anchor="ctr"/>
          <a:lstStyle/>
          <a:p>
            <a:pPr defTabSz="457200">
              <a:lnSpc>
                <a:spcPct val="100000"/>
              </a:lnSpc>
              <a:defRPr i="0" spc="300" sz="1800"/>
            </a:pPr>
          </a:p>
        </p:txBody>
      </p:sp>
      <p:sp>
        <p:nvSpPr>
          <p:cNvPr id="2177" name="Shape 2177"/>
          <p:cNvSpPr/>
          <p:nvPr>
            <p:ph type="body" sz="quarter" idx="23"/>
          </p:nvPr>
        </p:nvSpPr>
        <p:spPr>
          <a:xfrm>
            <a:off x="8137735" y="6094950"/>
            <a:ext cx="4666239" cy="381002"/>
          </a:xfrm>
          <a:prstGeom prst="rect">
            <a:avLst/>
          </a:prstGeom>
        </p:spPr>
        <p:txBody>
          <a:bodyPr anchor="ctr"/>
          <a:lstStyle/>
          <a:p>
            <a:pPr defTabSz="457200">
              <a:lnSpc>
                <a:spcPct val="100000"/>
              </a:lnSpc>
              <a:defRPr i="0" spc="300" sz="1800"/>
            </a:pPr>
          </a:p>
        </p:txBody>
      </p:sp>
      <p:sp>
        <p:nvSpPr>
          <p:cNvPr id="2178" name="Shape 2178"/>
          <p:cNvSpPr/>
          <p:nvPr>
            <p:ph type="body" sz="quarter" idx="24"/>
          </p:nvPr>
        </p:nvSpPr>
        <p:spPr>
          <a:xfrm>
            <a:off x="8137735" y="7194733"/>
            <a:ext cx="4666239" cy="381002"/>
          </a:xfrm>
          <a:prstGeom prst="rect">
            <a:avLst/>
          </a:prstGeom>
        </p:spPr>
        <p:txBody>
          <a:bodyPr anchor="ctr"/>
          <a:lstStyle/>
          <a:p>
            <a:pPr defTabSz="457200">
              <a:lnSpc>
                <a:spcPct val="100000"/>
              </a:lnSpc>
              <a:defRPr i="0" spc="300" sz="1800"/>
            </a:pPr>
          </a:p>
        </p:txBody>
      </p:sp>
      <p:sp>
        <p:nvSpPr>
          <p:cNvPr id="2179" name="Shape 2179"/>
          <p:cNvSpPr/>
          <p:nvPr>
            <p:ph type="body" sz="quarter" idx="25"/>
          </p:nvPr>
        </p:nvSpPr>
        <p:spPr>
          <a:xfrm>
            <a:off x="8137735" y="8294517"/>
            <a:ext cx="4666239" cy="381002"/>
          </a:xfrm>
          <a:prstGeom prst="rect">
            <a:avLst/>
          </a:prstGeom>
        </p:spPr>
        <p:txBody>
          <a:bodyPr anchor="ctr"/>
          <a:lstStyle/>
          <a:p>
            <a:pPr defTabSz="457200">
              <a:lnSpc>
                <a:spcPct val="100000"/>
              </a:lnSpc>
              <a:defRPr i="0" spc="300" sz="1800"/>
            </a:pPr>
          </a:p>
        </p:txBody>
      </p:sp>
      <p:sp>
        <p:nvSpPr>
          <p:cNvPr id="2180" name="Shape 2180"/>
          <p:cNvSpPr/>
          <p:nvPr>
            <p:ph type="body" sz="quarter" idx="26"/>
          </p:nvPr>
        </p:nvSpPr>
        <p:spPr>
          <a:xfrm>
            <a:off x="8137735" y="9394301"/>
            <a:ext cx="4666239" cy="381002"/>
          </a:xfrm>
          <a:prstGeom prst="rect">
            <a:avLst/>
          </a:prstGeom>
        </p:spPr>
        <p:txBody>
          <a:bodyPr anchor="ctr"/>
          <a:lstStyle/>
          <a:p>
            <a:pPr defTabSz="457200">
              <a:lnSpc>
                <a:spcPct val="100000"/>
              </a:lnSpc>
              <a:defRPr i="0" spc="300" sz="1800"/>
            </a:pPr>
          </a:p>
        </p:txBody>
      </p:sp>
      <p:sp>
        <p:nvSpPr>
          <p:cNvPr id="2181" name="Shape 2181"/>
          <p:cNvSpPr/>
          <p:nvPr>
            <p:ph type="body" sz="quarter" idx="27"/>
          </p:nvPr>
        </p:nvSpPr>
        <p:spPr>
          <a:xfrm>
            <a:off x="8137735" y="10494087"/>
            <a:ext cx="4666239" cy="381002"/>
          </a:xfrm>
          <a:prstGeom prst="rect">
            <a:avLst/>
          </a:prstGeom>
        </p:spPr>
        <p:txBody>
          <a:bodyPr anchor="ctr"/>
          <a:lstStyle/>
          <a:p>
            <a:pPr defTabSz="457200">
              <a:lnSpc>
                <a:spcPct val="100000"/>
              </a:lnSpc>
              <a:defRPr i="0" spc="300" sz="1800"/>
            </a:pPr>
          </a:p>
        </p:txBody>
      </p:sp>
      <p:sp>
        <p:nvSpPr>
          <p:cNvPr id="2182" name="Shape 2182"/>
          <p:cNvSpPr/>
          <p:nvPr>
            <p:ph type="body" sz="quarter" idx="28"/>
          </p:nvPr>
        </p:nvSpPr>
        <p:spPr>
          <a:xfrm>
            <a:off x="1806944" y="11549420"/>
            <a:ext cx="4666240" cy="469902"/>
          </a:xfrm>
          <a:prstGeom prst="rect">
            <a:avLst/>
          </a:prstGeom>
        </p:spPr>
        <p:txBody>
          <a:bodyPr anchor="ctr"/>
          <a:lstStyle/>
          <a:p>
            <a:pPr defTabSz="457200">
              <a:lnSpc>
                <a:spcPct val="100000"/>
              </a:lnSpc>
              <a:defRPr i="0" spc="400" sz="2400"/>
            </a:pPr>
          </a:p>
        </p:txBody>
      </p:sp>
      <p:sp>
        <p:nvSpPr>
          <p:cNvPr id="2183" name="Shape 2183"/>
          <p:cNvSpPr/>
          <p:nvPr>
            <p:ph type="body" sz="quarter" idx="29"/>
          </p:nvPr>
        </p:nvSpPr>
        <p:spPr>
          <a:xfrm>
            <a:off x="8137735" y="11593870"/>
            <a:ext cx="4666239" cy="381002"/>
          </a:xfrm>
          <a:prstGeom prst="rect">
            <a:avLst/>
          </a:prstGeom>
        </p:spPr>
        <p:txBody>
          <a:bodyPr anchor="ctr"/>
          <a:lstStyle/>
          <a:p>
            <a:pPr defTabSz="457200">
              <a:lnSpc>
                <a:spcPct val="100000"/>
              </a:lnSpc>
              <a:defRPr i="0" spc="300" sz="1800"/>
            </a:pPr>
          </a:p>
        </p:txBody>
      </p:sp>
      <p:sp>
        <p:nvSpPr>
          <p:cNvPr id="2184" name="Shape 2184"/>
          <p:cNvSpPr/>
          <p:nvPr>
            <p:ph type="sldNum" sz="quarter" idx="2"/>
          </p:nvPr>
        </p:nvSpPr>
        <p:spPr>
          <a:xfrm>
            <a:off x="23389947" y="13008609"/>
            <a:ext cx="555904" cy="457201"/>
          </a:xfrm>
          <a:prstGeom prst="rect">
            <a:avLst/>
          </a:prstGeom>
        </p:spPr>
        <p:txBody>
          <a:bodyPr/>
          <a:lstStyle>
            <a:lvl1pPr defTabSz="914400">
              <a:defRPr spc="480" sz="24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4.xml><?xml version="1.0" encoding="utf-8"?>
<p:sldLayout xmlns:a="http://schemas.openxmlformats.org/drawingml/2006/main" xmlns:r="http://schemas.openxmlformats.org/officeDocument/2006/relationships" xmlns:p="http://schemas.openxmlformats.org/presentationml/2006/main" type="tx" showMasterSp="0" showMasterPhAnim="1">
  <p:cSld name="Section Divider Y copy">
    <p:spTree>
      <p:nvGrpSpPr>
        <p:cNvPr id="1" name=""/>
        <p:cNvGrpSpPr/>
        <p:nvPr/>
      </p:nvGrpSpPr>
      <p:grpSpPr>
        <a:xfrm>
          <a:off x="0" y="0"/>
          <a:ext cx="0" cy="0"/>
          <a:chOff x="0" y="0"/>
          <a:chExt cx="0" cy="0"/>
        </a:xfrm>
      </p:grpSpPr>
      <p:sp>
        <p:nvSpPr>
          <p:cNvPr id="2191" name="Shape 2191"/>
          <p:cNvSpPr/>
          <p:nvPr>
            <p:ph type="pic" idx="13"/>
          </p:nvPr>
        </p:nvSpPr>
        <p:spPr>
          <a:xfrm>
            <a:off x="-12305" y="-12700"/>
            <a:ext cx="24408608" cy="13741400"/>
          </a:xfrm>
          <a:prstGeom prst="rect">
            <a:avLst/>
          </a:prstGeom>
        </p:spPr>
        <p:txBody>
          <a:bodyPr lIns="91439" tIns="45719" rIns="91439" bIns="45719">
            <a:noAutofit/>
          </a:bodyPr>
          <a:lstStyle/>
          <a:p>
            <a:pPr/>
          </a:p>
        </p:txBody>
      </p:sp>
      <p:sp>
        <p:nvSpPr>
          <p:cNvPr id="2192" name="Shape 2192"/>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lvl1pPr>
          </a:lstStyle>
          <a:p>
            <a:pPr/>
            <a:r>
              <a:t>Proprietary &amp; Confidential  |  © Campbell Ewald  |  All rights reserved.</a:t>
            </a:r>
          </a:p>
        </p:txBody>
      </p:sp>
      <p:sp>
        <p:nvSpPr>
          <p:cNvPr id="2193" name="Shape 2193"/>
          <p:cNvSpPr/>
          <p:nvPr>
            <p:ph type="body" sz="quarter" idx="1"/>
          </p:nvPr>
        </p:nvSpPr>
        <p:spPr>
          <a:xfrm>
            <a:off x="8776969" y="6426198"/>
            <a:ext cx="6983712" cy="863602"/>
          </a:xfrm>
          <a:prstGeom prst="rect">
            <a:avLst/>
          </a:prstGeom>
        </p:spPr>
        <p:txBody>
          <a:bodyPr anchor="ctr"/>
          <a:lstStyle>
            <a:lvl1pPr defTabSz="825500">
              <a:lnSpc>
                <a:spcPct val="100000"/>
              </a:lnSpc>
              <a:defRPr i="0" spc="550" sz="5000"/>
            </a:lvl1pPr>
            <a:lvl2pPr marL="1245575" indent="-610575" defTabSz="825500">
              <a:lnSpc>
                <a:spcPct val="100000"/>
              </a:lnSpc>
              <a:defRPr i="0" spc="550" sz="5000"/>
            </a:lvl2pPr>
            <a:lvl3pPr marL="1880575" indent="-610575" defTabSz="825500">
              <a:lnSpc>
                <a:spcPct val="100000"/>
              </a:lnSpc>
              <a:defRPr i="0" spc="550" sz="5000"/>
            </a:lvl3pPr>
            <a:lvl4pPr marL="2515575" indent="-610575" defTabSz="825500">
              <a:lnSpc>
                <a:spcPct val="100000"/>
              </a:lnSpc>
              <a:defRPr i="0" spc="550" sz="5000"/>
            </a:lvl4pPr>
            <a:lvl5pPr marL="3150575" indent="-610575" defTabSz="825500">
              <a:lnSpc>
                <a:spcPct val="100000"/>
              </a:lnSpc>
              <a:defRPr i="0" spc="550" sz="5000"/>
            </a:lvl5pPr>
          </a:lstStyle>
          <a:p>
            <a:pPr/>
            <a:r>
              <a:t>Body Level One</a:t>
            </a:r>
          </a:p>
          <a:p>
            <a:pPr lvl="1"/>
            <a:r>
              <a:t>Body Level Two</a:t>
            </a:r>
          </a:p>
          <a:p>
            <a:pPr lvl="2"/>
            <a:r>
              <a:t>Body Level Three</a:t>
            </a:r>
          </a:p>
          <a:p>
            <a:pPr lvl="3"/>
            <a:r>
              <a:t>Body Level Four</a:t>
            </a:r>
          </a:p>
          <a:p>
            <a:pPr lvl="4"/>
            <a:r>
              <a:t>Body Level Five</a:t>
            </a:r>
          </a:p>
        </p:txBody>
      </p:sp>
      <p:sp>
        <p:nvSpPr>
          <p:cNvPr id="2194" name="Shape 2194"/>
          <p:cNvSpPr/>
          <p:nvPr>
            <p:ph type="sldNum" sz="quarter" idx="2"/>
          </p:nvPr>
        </p:nvSpPr>
        <p:spPr>
          <a:xfrm>
            <a:off x="23803942" y="13008609"/>
            <a:ext cx="283816" cy="279401"/>
          </a:xfrm>
          <a:prstGeom prst="rect">
            <a:avLst/>
          </a:prstGeom>
        </p:spPr>
        <p:txBody>
          <a:bodyPr/>
          <a:lstStyle>
            <a:lvl1pPr algn="ctr" defTabSz="825500">
              <a:defRPr cap="none" spc="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5.xml><?xml version="1.0" encoding="utf-8"?>
<p:sldLayout xmlns:a="http://schemas.openxmlformats.org/drawingml/2006/main" xmlns:r="http://schemas.openxmlformats.org/officeDocument/2006/relationships" xmlns:p="http://schemas.openxmlformats.org/presentationml/2006/main" type="tx" showMasterSp="0" showMasterPhAnim="1">
  <p:cSld name="Copy w/ Icon Right Dark copy">
    <p:spTree>
      <p:nvGrpSpPr>
        <p:cNvPr id="1" name=""/>
        <p:cNvGrpSpPr/>
        <p:nvPr/>
      </p:nvGrpSpPr>
      <p:grpSpPr>
        <a:xfrm>
          <a:off x="0" y="0"/>
          <a:ext cx="0" cy="0"/>
          <a:chOff x="0" y="0"/>
          <a:chExt cx="0" cy="0"/>
        </a:xfrm>
      </p:grpSpPr>
      <p:sp>
        <p:nvSpPr>
          <p:cNvPr id="2201" name="Shape 2201"/>
          <p:cNvSpPr/>
          <p:nvPr>
            <p:ph type="pic" idx="13"/>
          </p:nvPr>
        </p:nvSpPr>
        <p:spPr>
          <a:xfrm>
            <a:off x="12246172" y="0"/>
            <a:ext cx="12150130" cy="13716002"/>
          </a:xfrm>
          <a:prstGeom prst="rect">
            <a:avLst/>
          </a:prstGeom>
        </p:spPr>
        <p:txBody>
          <a:bodyPr lIns="91439" tIns="45719" rIns="91439" bIns="45719">
            <a:noAutofit/>
          </a:bodyPr>
          <a:lstStyle/>
          <a:p>
            <a:pPr/>
          </a:p>
        </p:txBody>
      </p:sp>
      <p:sp>
        <p:nvSpPr>
          <p:cNvPr id="2202" name="Shape 2202"/>
          <p:cNvSpPr/>
          <p:nvPr>
            <p:ph type="body" sz="quarter" idx="1"/>
          </p:nvPr>
        </p:nvSpPr>
        <p:spPr>
          <a:xfrm>
            <a:off x="1270000" y="888999"/>
            <a:ext cx="8311947" cy="1625601"/>
          </a:xfrm>
          <a:prstGeom prst="rect">
            <a:avLst/>
          </a:prstGeom>
        </p:spPr>
        <p:txBody>
          <a:bodyPr anchor="ctr"/>
          <a:lstStyle>
            <a:lvl1pPr defTabSz="825500">
              <a:lnSpc>
                <a:spcPct val="100000"/>
              </a:lnSpc>
              <a:defRPr i="0" spc="550" sz="5000">
                <a:solidFill>
                  <a:srgbClr val="F2B62D"/>
                </a:solidFill>
              </a:defRPr>
            </a:lvl1pPr>
            <a:lvl2pPr marL="1245575" indent="-610575" defTabSz="825500">
              <a:lnSpc>
                <a:spcPct val="100000"/>
              </a:lnSpc>
              <a:defRPr i="0" spc="550" sz="5000">
                <a:solidFill>
                  <a:srgbClr val="F2B62D"/>
                </a:solidFill>
              </a:defRPr>
            </a:lvl2pPr>
            <a:lvl3pPr marL="1880575" indent="-610575" defTabSz="825500">
              <a:lnSpc>
                <a:spcPct val="100000"/>
              </a:lnSpc>
              <a:defRPr i="0" spc="550" sz="5000">
                <a:solidFill>
                  <a:srgbClr val="F2B62D"/>
                </a:solidFill>
              </a:defRPr>
            </a:lvl3pPr>
            <a:lvl4pPr marL="2515575" indent="-610575" defTabSz="825500">
              <a:lnSpc>
                <a:spcPct val="100000"/>
              </a:lnSpc>
              <a:defRPr i="0" spc="550" sz="5000">
                <a:solidFill>
                  <a:srgbClr val="F2B62D"/>
                </a:solidFill>
              </a:defRPr>
            </a:lvl4pPr>
            <a:lvl5pPr marL="3150575" indent="-610575" defTabSz="825500">
              <a:lnSpc>
                <a:spcPct val="100000"/>
              </a:lnSpc>
              <a:defRPr i="0" spc="550" sz="5000">
                <a:solidFill>
                  <a:srgbClr val="F2B62D"/>
                </a:solidFill>
              </a:defRPr>
            </a:lvl5pPr>
          </a:lstStyle>
          <a:p>
            <a:pPr/>
            <a:r>
              <a:t>Body Level One</a:t>
            </a:r>
          </a:p>
          <a:p>
            <a:pPr lvl="1"/>
            <a:r>
              <a:t>Body Level Two</a:t>
            </a:r>
          </a:p>
          <a:p>
            <a:pPr lvl="2"/>
            <a:r>
              <a:t>Body Level Three</a:t>
            </a:r>
          </a:p>
          <a:p>
            <a:pPr lvl="3"/>
            <a:r>
              <a:t>Body Level Four</a:t>
            </a:r>
          </a:p>
          <a:p>
            <a:pPr lvl="4"/>
            <a:r>
              <a:t>Body Level Five</a:t>
            </a:r>
          </a:p>
        </p:txBody>
      </p:sp>
      <p:sp>
        <p:nvSpPr>
          <p:cNvPr id="2203" name="Shape 2203"/>
          <p:cNvSpPr/>
          <p:nvPr>
            <p:ph type="body" sz="quarter" idx="14"/>
          </p:nvPr>
        </p:nvSpPr>
        <p:spPr>
          <a:xfrm>
            <a:off x="1155306" y="4067809"/>
            <a:ext cx="9604572" cy="6294122"/>
          </a:xfrm>
          <a:prstGeom prst="rect">
            <a:avLst/>
          </a:prstGeom>
        </p:spPr>
        <p:txBody>
          <a:bodyPr/>
          <a:lstStyle/>
          <a:p>
            <a:pPr>
              <a:spcBef>
                <a:spcPts val="2800"/>
              </a:spcBef>
              <a:defRPr cap="none" i="0" spc="0" sz="2800">
                <a:solidFill>
                  <a:srgbClr val="DCDEE0"/>
                </a:solidFill>
              </a:defRPr>
            </a:pPr>
          </a:p>
        </p:txBody>
      </p:sp>
      <p:sp>
        <p:nvSpPr>
          <p:cNvPr id="2204" name="Shape 2204"/>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2205" name="Shape 2205"/>
          <p:cNvSpPr/>
          <p:nvPr>
            <p:ph type="sldNum" sz="quarter" idx="2"/>
          </p:nvPr>
        </p:nvSpPr>
        <p:spPr>
          <a:xfrm>
            <a:off x="23945850" y="13008609"/>
            <a:ext cx="283769" cy="304801"/>
          </a:xfrm>
          <a:prstGeom prst="rect">
            <a:avLst/>
          </a:prstGeom>
        </p:spPr>
        <p:txBody>
          <a:bodyPr/>
          <a:lstStyle>
            <a:lvl1pPr algn="l" defTabSz="825500">
              <a:defRPr cap="none" spc="0">
                <a:latin typeface="Avenir Book"/>
                <a:ea typeface="Avenir Book"/>
                <a:cs typeface="Avenir Book"/>
                <a:sym typeface="Avenir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6.xml><?xml version="1.0" encoding="utf-8"?>
<p:sldLayout xmlns:a="http://schemas.openxmlformats.org/drawingml/2006/main" xmlns:r="http://schemas.openxmlformats.org/officeDocument/2006/relationships" xmlns:p="http://schemas.openxmlformats.org/presentationml/2006/main" type="tx" showMasterSp="0" showMasterPhAnim="1">
  <p:cSld name="Contact Detroit">
    <p:bg>
      <p:bgPr>
        <a:solidFill>
          <a:srgbClr val="FFFFFF"/>
        </a:solidFill>
      </p:bgPr>
    </p:bg>
    <p:spTree>
      <p:nvGrpSpPr>
        <p:cNvPr id="1" name=""/>
        <p:cNvGrpSpPr/>
        <p:nvPr/>
      </p:nvGrpSpPr>
      <p:grpSpPr>
        <a:xfrm>
          <a:off x="0" y="0"/>
          <a:ext cx="0" cy="0"/>
          <a:chOff x="0" y="0"/>
          <a:chExt cx="0" cy="0"/>
        </a:xfrm>
      </p:grpSpPr>
      <p:sp>
        <p:nvSpPr>
          <p:cNvPr id="2212" name="Shape 2212"/>
          <p:cNvSpPr/>
          <p:nvPr/>
        </p:nvSpPr>
        <p:spPr>
          <a:xfrm>
            <a:off x="-20736" y="-13197"/>
            <a:ext cx="24438176" cy="13742394"/>
          </a:xfrm>
          <a:prstGeom prst="rect">
            <a:avLst/>
          </a:prstGeom>
          <a:solidFill>
            <a:srgbClr val="000000"/>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defTabSz="584200">
              <a:lnSpc>
                <a:spcPct val="120000"/>
              </a:lnSpc>
              <a:defRPr spc="560" sz="2800">
                <a:solidFill>
                  <a:srgbClr val="A6AAA9"/>
                </a:solidFill>
              </a:defRPr>
            </a:pPr>
          </a:p>
        </p:txBody>
      </p:sp>
      <p:pic>
        <p:nvPicPr>
          <p:cNvPr id="2213" name="image33.jpeg"/>
          <p:cNvPicPr>
            <a:picLocks noChangeAspect="1"/>
          </p:cNvPicPr>
          <p:nvPr/>
        </p:nvPicPr>
        <p:blipFill>
          <a:blip r:embed="rId2">
            <a:alphaModFix amt="83651"/>
            <a:extLst/>
          </a:blip>
          <a:srcRect l="24" t="26868" r="5505" b="5660"/>
          <a:stretch>
            <a:fillRect/>
          </a:stretch>
        </p:blipFill>
        <p:spPr>
          <a:xfrm>
            <a:off x="6350" y="0"/>
            <a:ext cx="24384002" cy="13716001"/>
          </a:xfrm>
          <a:prstGeom prst="rect">
            <a:avLst/>
          </a:prstGeom>
          <a:ln w="12700">
            <a:miter lim="400000"/>
          </a:ln>
        </p:spPr>
      </p:pic>
      <p:sp>
        <p:nvSpPr>
          <p:cNvPr id="2214" name="Shape 2214"/>
          <p:cNvSpPr/>
          <p:nvPr/>
        </p:nvSpPr>
        <p:spPr>
          <a:xfrm>
            <a:off x="-25400" y="-50801"/>
            <a:ext cx="6881346" cy="13817602"/>
          </a:xfrm>
          <a:prstGeom prst="rect">
            <a:avLst/>
          </a:prstGeom>
          <a:solidFill>
            <a:srgbClr val="000000"/>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defTabSz="584200">
              <a:lnSpc>
                <a:spcPct val="120000"/>
              </a:lnSpc>
              <a:defRPr spc="660" sz="3300"/>
            </a:pPr>
          </a:p>
        </p:txBody>
      </p:sp>
      <p:sp>
        <p:nvSpPr>
          <p:cNvPr id="2215" name="Shape 2215"/>
          <p:cNvSpPr/>
          <p:nvPr/>
        </p:nvSpPr>
        <p:spPr>
          <a:xfrm>
            <a:off x="749300" y="844674"/>
            <a:ext cx="4991237" cy="4394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defTabSz="914400">
              <a:lnSpc>
                <a:spcPct val="120000"/>
              </a:lnSpc>
              <a:defRPr b="1" spc="239" sz="3000">
                <a:uFill>
                  <a:solidFill>
                    <a:srgbClr val="FFFFFF"/>
                  </a:solidFill>
                </a:uFill>
              </a:defRPr>
            </a:pPr>
            <a:r>
              <a:t>Detroit</a:t>
            </a:r>
          </a:p>
          <a:p>
            <a:pPr defTabSz="914400">
              <a:lnSpc>
                <a:spcPct val="120000"/>
              </a:lnSpc>
              <a:defRPr spc="183" sz="2300">
                <a:uFill>
                  <a:solidFill>
                    <a:srgbClr val="FFFFFF"/>
                  </a:solidFill>
                </a:uFill>
              </a:defRPr>
            </a:pPr>
          </a:p>
          <a:p>
            <a:pPr defTabSz="914400">
              <a:lnSpc>
                <a:spcPct val="120000"/>
              </a:lnSpc>
              <a:defRPr spc="183" sz="2300">
                <a:uFill>
                  <a:solidFill>
                    <a:srgbClr val="FFFFFF"/>
                  </a:solidFill>
                </a:uFill>
              </a:defRPr>
            </a:pPr>
            <a:r>
              <a:t>c-e.com</a:t>
            </a:r>
          </a:p>
          <a:p>
            <a:pPr defTabSz="457200">
              <a:lnSpc>
                <a:spcPct val="120000"/>
              </a:lnSpc>
              <a:defRPr spc="183" sz="2300">
                <a:uFill>
                  <a:solidFill>
                    <a:srgbClr val="FFFFFF"/>
                  </a:solidFill>
                </a:uFill>
              </a:defRPr>
            </a:pPr>
            <a:r>
              <a:t>8687 Melrose Avenue </a:t>
            </a:r>
            <a:br/>
            <a:r>
              <a:t>Suite G510</a:t>
            </a:r>
          </a:p>
          <a:p>
            <a:pPr defTabSz="457200">
              <a:lnSpc>
                <a:spcPct val="120000"/>
              </a:lnSpc>
              <a:defRPr spc="183" sz="2300">
                <a:uFill>
                  <a:solidFill>
                    <a:srgbClr val="FFFFFF"/>
                  </a:solidFill>
                </a:uFill>
              </a:defRPr>
            </a:pPr>
            <a:r>
              <a:t>West Hollywood, </a:t>
            </a:r>
            <a:br/>
            <a:r>
              <a:t>California 90069</a:t>
            </a:r>
          </a:p>
          <a:p>
            <a:pPr defTabSz="914400">
              <a:lnSpc>
                <a:spcPct val="120000"/>
              </a:lnSpc>
              <a:defRPr cap="none" spc="183" sz="2300">
                <a:uFill>
                  <a:solidFill>
                    <a:srgbClr val="FFFFFF"/>
                  </a:solidFill>
                </a:uFill>
              </a:defRPr>
            </a:pPr>
            <a:r>
              <a:t>+1 310 358 4800</a:t>
            </a:r>
          </a:p>
          <a:p>
            <a:pPr defTabSz="914400">
              <a:lnSpc>
                <a:spcPct val="120000"/>
              </a:lnSpc>
              <a:defRPr spc="183" sz="2300">
                <a:uFill>
                  <a:solidFill>
                    <a:srgbClr val="FFFFFF"/>
                  </a:solidFill>
                </a:uFill>
              </a:defRPr>
            </a:pPr>
          </a:p>
          <a:p>
            <a:pPr defTabSz="914400">
              <a:lnSpc>
                <a:spcPct val="120000"/>
              </a:lnSpc>
              <a:defRPr cap="none" spc="183" sz="2300">
                <a:uFill>
                  <a:solidFill>
                    <a:srgbClr val="FFFFFF"/>
                  </a:solidFill>
                </a:uFill>
              </a:defRPr>
            </a:pPr>
            <a:r>
              <a:t>@2016 CAMPBELL EWALD</a:t>
            </a:r>
          </a:p>
        </p:txBody>
      </p:sp>
      <p:pic>
        <p:nvPicPr>
          <p:cNvPr id="2216" name="image2.png"/>
          <p:cNvPicPr>
            <a:picLocks noChangeAspect="1"/>
          </p:cNvPicPr>
          <p:nvPr/>
        </p:nvPicPr>
        <p:blipFill>
          <a:blip r:embed="rId3">
            <a:extLst/>
          </a:blip>
          <a:stretch>
            <a:fillRect/>
          </a:stretch>
        </p:blipFill>
        <p:spPr>
          <a:xfrm>
            <a:off x="808587" y="11600819"/>
            <a:ext cx="4745663" cy="1118231"/>
          </a:xfrm>
          <a:prstGeom prst="rect">
            <a:avLst/>
          </a:prstGeom>
          <a:ln w="12700">
            <a:miter lim="400000"/>
          </a:ln>
        </p:spPr>
      </p:pic>
      <p:sp>
        <p:nvSpPr>
          <p:cNvPr id="2217" name="Shape 2217"/>
          <p:cNvSpPr/>
          <p:nvPr>
            <p:ph type="sldNum" sz="quarter" idx="2"/>
          </p:nvPr>
        </p:nvSpPr>
        <p:spPr>
          <a:xfrm>
            <a:off x="23524311" y="13008609"/>
            <a:ext cx="421540" cy="381001"/>
          </a:xfrm>
          <a:prstGeom prst="rect">
            <a:avLst/>
          </a:prstGeom>
        </p:spPr>
        <p:txBody>
          <a:bodyPr/>
          <a:lstStyle>
            <a:lvl1pPr>
              <a:defRPr spc="320" sz="1600">
                <a:solidFill>
                  <a:srgbClr val="FFFFFF"/>
                </a:solidFill>
                <a:latin typeface="Avenir Book"/>
                <a:ea typeface="Avenir Book"/>
                <a:cs typeface="Avenir Book"/>
                <a:sym typeface="Avenir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7.xml><?xml version="1.0" encoding="utf-8"?>
<p:sldLayout xmlns:a="http://schemas.openxmlformats.org/drawingml/2006/main" xmlns:r="http://schemas.openxmlformats.org/officeDocument/2006/relationships" xmlns:p="http://schemas.openxmlformats.org/presentationml/2006/main" type="tx" showMasterSp="0" showMasterPhAnim="1">
  <p:cSld name="Contact Los Angeles">
    <p:bg>
      <p:bgPr>
        <a:solidFill>
          <a:srgbClr val="FFFFFF"/>
        </a:solidFill>
      </p:bgPr>
    </p:bg>
    <p:spTree>
      <p:nvGrpSpPr>
        <p:cNvPr id="1" name=""/>
        <p:cNvGrpSpPr/>
        <p:nvPr/>
      </p:nvGrpSpPr>
      <p:grpSpPr>
        <a:xfrm>
          <a:off x="0" y="0"/>
          <a:ext cx="0" cy="0"/>
          <a:chOff x="0" y="0"/>
          <a:chExt cx="0" cy="0"/>
        </a:xfrm>
      </p:grpSpPr>
      <p:sp>
        <p:nvSpPr>
          <p:cNvPr id="2224" name="Shape 2224"/>
          <p:cNvSpPr/>
          <p:nvPr/>
        </p:nvSpPr>
        <p:spPr>
          <a:xfrm>
            <a:off x="-20736" y="-13197"/>
            <a:ext cx="24438176" cy="13742394"/>
          </a:xfrm>
          <a:prstGeom prst="rect">
            <a:avLst/>
          </a:prstGeom>
          <a:solidFill>
            <a:srgbClr val="000000"/>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defTabSz="584200">
              <a:lnSpc>
                <a:spcPct val="120000"/>
              </a:lnSpc>
              <a:defRPr spc="560" sz="2800">
                <a:solidFill>
                  <a:srgbClr val="A6AAA9"/>
                </a:solidFill>
              </a:defRPr>
            </a:pPr>
          </a:p>
        </p:txBody>
      </p:sp>
      <p:pic>
        <p:nvPicPr>
          <p:cNvPr id="2225" name="image34.jpeg"/>
          <p:cNvPicPr>
            <a:picLocks noChangeAspect="1"/>
          </p:cNvPicPr>
          <p:nvPr/>
        </p:nvPicPr>
        <p:blipFill>
          <a:blip r:embed="rId2">
            <a:extLst/>
          </a:blip>
          <a:srcRect l="0" t="3943" r="198" b="304"/>
          <a:stretch>
            <a:fillRect/>
          </a:stretch>
        </p:blipFill>
        <p:spPr>
          <a:xfrm>
            <a:off x="6773853" y="-1"/>
            <a:ext cx="17616499" cy="13716001"/>
          </a:xfrm>
          <a:prstGeom prst="rect">
            <a:avLst/>
          </a:prstGeom>
          <a:ln w="12700">
            <a:miter lim="400000"/>
          </a:ln>
        </p:spPr>
      </p:pic>
      <p:sp>
        <p:nvSpPr>
          <p:cNvPr id="2226" name="Shape 2226"/>
          <p:cNvSpPr/>
          <p:nvPr/>
        </p:nvSpPr>
        <p:spPr>
          <a:xfrm>
            <a:off x="-25400" y="-50801"/>
            <a:ext cx="6881346" cy="13817602"/>
          </a:xfrm>
          <a:prstGeom prst="rect">
            <a:avLst/>
          </a:prstGeom>
          <a:solidFill>
            <a:srgbClr val="000000"/>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defTabSz="584200">
              <a:lnSpc>
                <a:spcPct val="120000"/>
              </a:lnSpc>
              <a:defRPr spc="560" sz="2800"/>
            </a:pPr>
          </a:p>
        </p:txBody>
      </p:sp>
      <p:sp>
        <p:nvSpPr>
          <p:cNvPr id="2227" name="Shape 2227"/>
          <p:cNvSpPr/>
          <p:nvPr/>
        </p:nvSpPr>
        <p:spPr>
          <a:xfrm>
            <a:off x="749300" y="844674"/>
            <a:ext cx="4991237" cy="4394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defTabSz="914400">
              <a:lnSpc>
                <a:spcPct val="120000"/>
              </a:lnSpc>
              <a:defRPr b="1" spc="239" sz="3000">
                <a:uFill>
                  <a:solidFill>
                    <a:srgbClr val="FFFFFF"/>
                  </a:solidFill>
                </a:uFill>
              </a:defRPr>
            </a:pPr>
            <a:r>
              <a:t>LOS ANGELES</a:t>
            </a:r>
          </a:p>
          <a:p>
            <a:pPr defTabSz="914400">
              <a:lnSpc>
                <a:spcPct val="120000"/>
              </a:lnSpc>
              <a:defRPr spc="183" sz="2300">
                <a:uFill>
                  <a:solidFill>
                    <a:srgbClr val="FFFFFF"/>
                  </a:solidFill>
                </a:uFill>
              </a:defRPr>
            </a:pPr>
          </a:p>
          <a:p>
            <a:pPr defTabSz="914400">
              <a:lnSpc>
                <a:spcPct val="120000"/>
              </a:lnSpc>
              <a:defRPr spc="183" sz="2300">
                <a:uFill>
                  <a:solidFill>
                    <a:srgbClr val="FFFFFF"/>
                  </a:solidFill>
                </a:uFill>
              </a:defRPr>
            </a:pPr>
            <a:r>
              <a:t>c-e.com</a:t>
            </a:r>
          </a:p>
          <a:p>
            <a:pPr defTabSz="457200">
              <a:lnSpc>
                <a:spcPct val="120000"/>
              </a:lnSpc>
              <a:defRPr spc="183" sz="2300">
                <a:uFill>
                  <a:solidFill>
                    <a:srgbClr val="FFFFFF"/>
                  </a:solidFill>
                </a:uFill>
              </a:defRPr>
            </a:pPr>
            <a:r>
              <a:t>8687 Melrose Avenue </a:t>
            </a:r>
            <a:br/>
            <a:r>
              <a:t>Suite G510</a:t>
            </a:r>
          </a:p>
          <a:p>
            <a:pPr defTabSz="457200">
              <a:lnSpc>
                <a:spcPct val="120000"/>
              </a:lnSpc>
              <a:defRPr spc="183" sz="2300">
                <a:uFill>
                  <a:solidFill>
                    <a:srgbClr val="FFFFFF"/>
                  </a:solidFill>
                </a:uFill>
              </a:defRPr>
            </a:pPr>
            <a:r>
              <a:t>West Hollywood, </a:t>
            </a:r>
            <a:br/>
            <a:r>
              <a:t>California 90069</a:t>
            </a:r>
          </a:p>
          <a:p>
            <a:pPr defTabSz="914400">
              <a:lnSpc>
                <a:spcPct val="120000"/>
              </a:lnSpc>
              <a:defRPr cap="none" spc="183" sz="2300">
                <a:uFill>
                  <a:solidFill>
                    <a:srgbClr val="FFFFFF"/>
                  </a:solidFill>
                </a:uFill>
              </a:defRPr>
            </a:pPr>
            <a:r>
              <a:t>+1 310 358 4800</a:t>
            </a:r>
          </a:p>
          <a:p>
            <a:pPr defTabSz="914400">
              <a:lnSpc>
                <a:spcPct val="120000"/>
              </a:lnSpc>
              <a:defRPr spc="183" sz="2300">
                <a:uFill>
                  <a:solidFill>
                    <a:srgbClr val="FFFFFF"/>
                  </a:solidFill>
                </a:uFill>
              </a:defRPr>
            </a:pPr>
          </a:p>
          <a:p>
            <a:pPr defTabSz="914400">
              <a:lnSpc>
                <a:spcPct val="120000"/>
              </a:lnSpc>
              <a:defRPr cap="none" spc="183" sz="2300">
                <a:uFill>
                  <a:solidFill>
                    <a:srgbClr val="FFFFFF"/>
                  </a:solidFill>
                </a:uFill>
              </a:defRPr>
            </a:pPr>
            <a:r>
              <a:t>@2016 CAMPBELL EWALD</a:t>
            </a:r>
          </a:p>
        </p:txBody>
      </p:sp>
      <p:pic>
        <p:nvPicPr>
          <p:cNvPr id="2228" name="image2.png"/>
          <p:cNvPicPr>
            <a:picLocks noChangeAspect="1"/>
          </p:cNvPicPr>
          <p:nvPr/>
        </p:nvPicPr>
        <p:blipFill>
          <a:blip r:embed="rId3">
            <a:extLst/>
          </a:blip>
          <a:stretch>
            <a:fillRect/>
          </a:stretch>
        </p:blipFill>
        <p:spPr>
          <a:xfrm>
            <a:off x="808587" y="11600819"/>
            <a:ext cx="4745663" cy="1118231"/>
          </a:xfrm>
          <a:prstGeom prst="rect">
            <a:avLst/>
          </a:prstGeom>
          <a:ln w="12700">
            <a:miter lim="400000"/>
          </a:ln>
        </p:spPr>
      </p:pic>
      <p:sp>
        <p:nvSpPr>
          <p:cNvPr id="2229" name="Shape 2229"/>
          <p:cNvSpPr/>
          <p:nvPr>
            <p:ph type="sldNum" sz="quarter" idx="2"/>
          </p:nvPr>
        </p:nvSpPr>
        <p:spPr>
          <a:xfrm>
            <a:off x="23524311" y="13008609"/>
            <a:ext cx="421540" cy="381001"/>
          </a:xfrm>
          <a:prstGeom prst="rect">
            <a:avLst/>
          </a:prstGeom>
        </p:spPr>
        <p:txBody>
          <a:bodyPr/>
          <a:lstStyle>
            <a:lvl1pPr>
              <a:defRPr spc="320" sz="1600">
                <a:solidFill>
                  <a:srgbClr val="FFFFFF"/>
                </a:solidFill>
                <a:latin typeface="Avenir Book"/>
                <a:ea typeface="Avenir Book"/>
                <a:cs typeface="Avenir Book"/>
                <a:sym typeface="Avenir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8.xml><?xml version="1.0" encoding="utf-8"?>
<p:sldLayout xmlns:a="http://schemas.openxmlformats.org/drawingml/2006/main" xmlns:r="http://schemas.openxmlformats.org/officeDocument/2006/relationships" xmlns:p="http://schemas.openxmlformats.org/presentationml/2006/main" type="tx" showMasterSp="0" showMasterPhAnim="1">
  <p:cSld name="Contact New York">
    <p:bg>
      <p:bgPr>
        <a:solidFill>
          <a:srgbClr val="FFFFFF"/>
        </a:solidFill>
      </p:bgPr>
    </p:bg>
    <p:spTree>
      <p:nvGrpSpPr>
        <p:cNvPr id="1" name=""/>
        <p:cNvGrpSpPr/>
        <p:nvPr/>
      </p:nvGrpSpPr>
      <p:grpSpPr>
        <a:xfrm>
          <a:off x="0" y="0"/>
          <a:ext cx="0" cy="0"/>
          <a:chOff x="0" y="0"/>
          <a:chExt cx="0" cy="0"/>
        </a:xfrm>
      </p:grpSpPr>
      <p:pic>
        <p:nvPicPr>
          <p:cNvPr id="2236" name="image32.jpeg"/>
          <p:cNvPicPr>
            <a:picLocks noChangeAspect="1"/>
          </p:cNvPicPr>
          <p:nvPr/>
        </p:nvPicPr>
        <p:blipFill>
          <a:blip r:embed="rId2">
            <a:alphaModFix amt="94749"/>
            <a:extLst/>
          </a:blip>
          <a:srcRect l="0" t="574" r="5826" b="573"/>
          <a:stretch>
            <a:fillRect/>
          </a:stretch>
        </p:blipFill>
        <p:spPr>
          <a:xfrm>
            <a:off x="4791524" y="0"/>
            <a:ext cx="19582357" cy="13716001"/>
          </a:xfrm>
          <a:prstGeom prst="rect">
            <a:avLst/>
          </a:prstGeom>
          <a:ln w="12700">
            <a:miter lim="400000"/>
          </a:ln>
        </p:spPr>
      </p:pic>
      <p:sp>
        <p:nvSpPr>
          <p:cNvPr id="2237" name="Shape 2237"/>
          <p:cNvSpPr/>
          <p:nvPr/>
        </p:nvSpPr>
        <p:spPr>
          <a:xfrm>
            <a:off x="0" y="-50801"/>
            <a:ext cx="6881346" cy="13817602"/>
          </a:xfrm>
          <a:prstGeom prst="rect">
            <a:avLst/>
          </a:prstGeom>
          <a:solidFill>
            <a:srgbClr val="000000"/>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defTabSz="584200">
              <a:lnSpc>
                <a:spcPct val="120000"/>
              </a:lnSpc>
              <a:defRPr spc="560" sz="2800"/>
            </a:pPr>
          </a:p>
        </p:txBody>
      </p:sp>
      <p:sp>
        <p:nvSpPr>
          <p:cNvPr id="2238" name="Shape 2238"/>
          <p:cNvSpPr/>
          <p:nvPr/>
        </p:nvSpPr>
        <p:spPr>
          <a:xfrm>
            <a:off x="764250" y="828824"/>
            <a:ext cx="4873194" cy="4089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defTabSz="914400">
              <a:lnSpc>
                <a:spcPct val="120000"/>
              </a:lnSpc>
              <a:defRPr b="1" spc="239" sz="3000">
                <a:uFill>
                  <a:solidFill>
                    <a:srgbClr val="FFFFFF"/>
                  </a:solidFill>
                </a:uFill>
              </a:defRPr>
            </a:pPr>
            <a:r>
              <a:t>new york</a:t>
            </a:r>
          </a:p>
          <a:p>
            <a:pPr defTabSz="914400">
              <a:lnSpc>
                <a:spcPct val="120000"/>
              </a:lnSpc>
              <a:defRPr b="1" spc="239" sz="3000">
                <a:uFill>
                  <a:solidFill>
                    <a:srgbClr val="FFFFFF"/>
                  </a:solidFill>
                </a:uFill>
              </a:defRPr>
            </a:pPr>
          </a:p>
          <a:p>
            <a:pPr defTabSz="914400">
              <a:lnSpc>
                <a:spcPct val="120000"/>
              </a:lnSpc>
              <a:defRPr spc="183" sz="2300">
                <a:uFill>
                  <a:solidFill>
                    <a:srgbClr val="FFFFFF"/>
                  </a:solidFill>
                </a:uFill>
              </a:defRPr>
            </a:pPr>
            <a:r>
              <a:t>c-e.com</a:t>
            </a:r>
          </a:p>
          <a:p>
            <a:pPr defTabSz="914400">
              <a:lnSpc>
                <a:spcPct val="120000"/>
              </a:lnSpc>
              <a:defRPr spc="183" sz="2300">
                <a:uFill>
                  <a:solidFill>
                    <a:srgbClr val="FFFFFF"/>
                  </a:solidFill>
                </a:uFill>
              </a:defRPr>
            </a:pPr>
            <a:r>
              <a:t>386 Park Avenue South</a:t>
            </a:r>
          </a:p>
          <a:p>
            <a:pPr defTabSz="914400">
              <a:lnSpc>
                <a:spcPct val="120000"/>
              </a:lnSpc>
              <a:defRPr spc="183" sz="2300">
                <a:uFill>
                  <a:solidFill>
                    <a:srgbClr val="FFFFFF"/>
                  </a:solidFill>
                </a:uFill>
              </a:defRPr>
            </a:pPr>
            <a:r>
              <a:t>15th Floor</a:t>
            </a:r>
          </a:p>
          <a:p>
            <a:pPr defTabSz="914400">
              <a:lnSpc>
                <a:spcPct val="120000"/>
              </a:lnSpc>
              <a:defRPr spc="183" sz="2300">
                <a:uFill>
                  <a:solidFill>
                    <a:srgbClr val="FFFFFF"/>
                  </a:solidFill>
                </a:uFill>
              </a:defRPr>
            </a:pPr>
            <a:r>
              <a:t>New York, New York 10016</a:t>
            </a:r>
          </a:p>
          <a:p>
            <a:pPr defTabSz="914400">
              <a:lnSpc>
                <a:spcPct val="120000"/>
              </a:lnSpc>
              <a:defRPr spc="183" sz="2300">
                <a:uFill>
                  <a:solidFill>
                    <a:srgbClr val="FFFFFF"/>
                  </a:solidFill>
                </a:uFill>
              </a:defRPr>
            </a:pPr>
            <a:r>
              <a:t>+1 646 762 6700</a:t>
            </a:r>
          </a:p>
          <a:p>
            <a:pPr defTabSz="914400">
              <a:lnSpc>
                <a:spcPct val="120000"/>
              </a:lnSpc>
              <a:defRPr spc="183" sz="2300">
                <a:uFill>
                  <a:solidFill>
                    <a:srgbClr val="FFFFFF"/>
                  </a:solidFill>
                </a:uFill>
              </a:defRPr>
            </a:pPr>
          </a:p>
          <a:p>
            <a:pPr defTabSz="914400">
              <a:lnSpc>
                <a:spcPct val="120000"/>
              </a:lnSpc>
              <a:defRPr spc="183" sz="2300">
                <a:uFill>
                  <a:solidFill>
                    <a:srgbClr val="FFFFFF"/>
                  </a:solidFill>
                </a:uFill>
              </a:defRPr>
            </a:pPr>
            <a:r>
              <a:t>@2016 CAMPBELL EWALD</a:t>
            </a:r>
          </a:p>
        </p:txBody>
      </p:sp>
      <p:pic>
        <p:nvPicPr>
          <p:cNvPr id="2239" name="image2.png"/>
          <p:cNvPicPr>
            <a:picLocks noChangeAspect="1"/>
          </p:cNvPicPr>
          <p:nvPr/>
        </p:nvPicPr>
        <p:blipFill>
          <a:blip r:embed="rId3">
            <a:extLst/>
          </a:blip>
          <a:stretch>
            <a:fillRect/>
          </a:stretch>
        </p:blipFill>
        <p:spPr>
          <a:xfrm>
            <a:off x="808587" y="11600819"/>
            <a:ext cx="4745663" cy="1118231"/>
          </a:xfrm>
          <a:prstGeom prst="rect">
            <a:avLst/>
          </a:prstGeom>
          <a:ln w="12700">
            <a:miter lim="400000"/>
          </a:ln>
        </p:spPr>
      </p:pic>
      <p:sp>
        <p:nvSpPr>
          <p:cNvPr id="2240" name="Shape 2240"/>
          <p:cNvSpPr/>
          <p:nvPr>
            <p:ph type="sldNum" sz="quarter" idx="2"/>
          </p:nvPr>
        </p:nvSpPr>
        <p:spPr>
          <a:xfrm>
            <a:off x="23524311" y="13008609"/>
            <a:ext cx="421540" cy="381001"/>
          </a:xfrm>
          <a:prstGeom prst="rect">
            <a:avLst/>
          </a:prstGeom>
        </p:spPr>
        <p:txBody>
          <a:bodyPr/>
          <a:lstStyle>
            <a:lvl1pPr>
              <a:defRPr spc="320" sz="1600">
                <a:solidFill>
                  <a:srgbClr val="FFFFFF"/>
                </a:solidFill>
                <a:latin typeface="Avenir Book"/>
                <a:ea typeface="Avenir Book"/>
                <a:cs typeface="Avenir Book"/>
                <a:sym typeface="Avenir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9.xml><?xml version="1.0" encoding="utf-8"?>
<p:sldLayout xmlns:a="http://schemas.openxmlformats.org/drawingml/2006/main" xmlns:r="http://schemas.openxmlformats.org/officeDocument/2006/relationships" xmlns:p="http://schemas.openxmlformats.org/presentationml/2006/main" type="tx" showMasterSp="0" showMasterPhAnim="1">
  <p:cSld name="Simple w/Background Image">
    <p:spTree>
      <p:nvGrpSpPr>
        <p:cNvPr id="1" name=""/>
        <p:cNvGrpSpPr/>
        <p:nvPr/>
      </p:nvGrpSpPr>
      <p:grpSpPr>
        <a:xfrm>
          <a:off x="0" y="0"/>
          <a:ext cx="0" cy="0"/>
          <a:chOff x="0" y="0"/>
          <a:chExt cx="0" cy="0"/>
        </a:xfrm>
      </p:grpSpPr>
      <p:pic>
        <p:nvPicPr>
          <p:cNvPr id="2247" name="image35.jpeg"/>
          <p:cNvPicPr>
            <a:picLocks noChangeAspect="1"/>
          </p:cNvPicPr>
          <p:nvPr/>
        </p:nvPicPr>
        <p:blipFill>
          <a:blip r:embed="rId2">
            <a:alphaModFix amt="75122"/>
            <a:extLst/>
          </a:blip>
          <a:srcRect l="0" t="12127" r="0" b="3012"/>
          <a:stretch>
            <a:fillRect/>
          </a:stretch>
        </p:blipFill>
        <p:spPr>
          <a:xfrm>
            <a:off x="0" y="-1"/>
            <a:ext cx="24466747" cy="13748674"/>
          </a:xfrm>
          <a:prstGeom prst="rect">
            <a:avLst/>
          </a:prstGeom>
          <a:ln w="12700">
            <a:miter lim="400000"/>
          </a:ln>
        </p:spPr>
      </p:pic>
      <p:sp>
        <p:nvSpPr>
          <p:cNvPr id="2248" name="Shape 2248"/>
          <p:cNvSpPr/>
          <p:nvPr/>
        </p:nvSpPr>
        <p:spPr>
          <a:xfrm>
            <a:off x="14534204" y="13036548"/>
            <a:ext cx="8971450"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©2016  Campbell Ewald  |  All rights reserved.</a:t>
            </a:r>
          </a:p>
        </p:txBody>
      </p:sp>
      <p:sp>
        <p:nvSpPr>
          <p:cNvPr id="2249" name="Shape 2249"/>
          <p:cNvSpPr/>
          <p:nvPr>
            <p:ph type="body" sz="quarter" idx="1"/>
          </p:nvPr>
        </p:nvSpPr>
        <p:spPr>
          <a:xfrm>
            <a:off x="1270000" y="952500"/>
            <a:ext cx="18979755" cy="1003300"/>
          </a:xfrm>
          <a:prstGeom prst="rect">
            <a:avLst/>
          </a:prstGeom>
        </p:spPr>
        <p:txBody>
          <a:bodyPr anchor="ctr"/>
          <a:lstStyle>
            <a:lvl1pPr defTabSz="825500">
              <a:lnSpc>
                <a:spcPct val="100000"/>
              </a:lnSpc>
              <a:defRPr i="0" spc="550" sz="5000">
                <a:solidFill>
                  <a:srgbClr val="F2B62D"/>
                </a:solidFill>
              </a:defRPr>
            </a:lvl1pPr>
            <a:lvl2pPr marL="1245575" indent="-610575" defTabSz="825500">
              <a:lnSpc>
                <a:spcPct val="100000"/>
              </a:lnSpc>
              <a:defRPr i="0" spc="550" sz="5000">
                <a:solidFill>
                  <a:srgbClr val="F2B62D"/>
                </a:solidFill>
              </a:defRPr>
            </a:lvl2pPr>
            <a:lvl3pPr marL="1880575" indent="-610575" defTabSz="825500">
              <a:lnSpc>
                <a:spcPct val="100000"/>
              </a:lnSpc>
              <a:defRPr i="0" spc="550" sz="5000">
                <a:solidFill>
                  <a:srgbClr val="F2B62D"/>
                </a:solidFill>
              </a:defRPr>
            </a:lvl3pPr>
            <a:lvl4pPr marL="2515575" indent="-610575" defTabSz="825500">
              <a:lnSpc>
                <a:spcPct val="100000"/>
              </a:lnSpc>
              <a:defRPr i="0" spc="550" sz="5000">
                <a:solidFill>
                  <a:srgbClr val="F2B62D"/>
                </a:solidFill>
              </a:defRPr>
            </a:lvl4pPr>
            <a:lvl5pPr marL="3150575" indent="-610575" defTabSz="825500">
              <a:lnSpc>
                <a:spcPct val="100000"/>
              </a:lnSpc>
              <a:defRPr i="0" spc="550" sz="5000">
                <a:solidFill>
                  <a:srgbClr val="F2B62D"/>
                </a:solidFill>
              </a:defRPr>
            </a:lvl5pPr>
          </a:lstStyle>
          <a:p>
            <a:pPr/>
            <a:r>
              <a:t>Body Level One</a:t>
            </a:r>
          </a:p>
          <a:p>
            <a:pPr lvl="1"/>
            <a:r>
              <a:t>Body Level Two</a:t>
            </a:r>
          </a:p>
          <a:p>
            <a:pPr lvl="2"/>
            <a:r>
              <a:t>Body Level Three</a:t>
            </a:r>
          </a:p>
          <a:p>
            <a:pPr lvl="3"/>
            <a:r>
              <a:t>Body Level Four</a:t>
            </a:r>
          </a:p>
          <a:p>
            <a:pPr lvl="4"/>
            <a:r>
              <a:t>Body Level Five</a:t>
            </a:r>
          </a:p>
        </p:txBody>
      </p:sp>
      <p:sp>
        <p:nvSpPr>
          <p:cNvPr id="2250" name="Shape 2250"/>
          <p:cNvSpPr/>
          <p:nvPr/>
        </p:nvSpPr>
        <p:spPr>
          <a:xfrm>
            <a:off x="1264087" y="4369434"/>
            <a:ext cx="22241568" cy="490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584200">
              <a:lnSpc>
                <a:spcPct val="120000"/>
              </a:lnSpc>
              <a:spcBef>
                <a:spcPts val="2800"/>
              </a:spcBef>
              <a:defRPr cap="none" spc="0" sz="2800">
                <a:solidFill>
                  <a:srgbClr val="DCDEE0"/>
                </a:solidFill>
              </a:defRPr>
            </a:pPr>
            <a:r>
              <a:t>Sed ut perspiciatis unde omnisiste natus error sit voluptatem accusantium </a:t>
            </a:r>
          </a:p>
          <a:p>
            <a:pPr defTabSz="584200">
              <a:lnSpc>
                <a:spcPct val="120000"/>
              </a:lnSpc>
              <a:spcBef>
                <a:spcPts val="2800"/>
              </a:spcBef>
              <a:defRPr cap="none" spc="0" sz="2800">
                <a:solidFill>
                  <a:srgbClr val="DCDEE0"/>
                </a:solidFill>
              </a:defRPr>
            </a:pPr>
            <a:r>
              <a:t>doloremque laudantium, totam rem aperiam</a:t>
            </a:r>
          </a:p>
          <a:p>
            <a:pPr defTabSz="584200">
              <a:lnSpc>
                <a:spcPct val="120000"/>
              </a:lnSpc>
              <a:spcBef>
                <a:spcPts val="2800"/>
              </a:spcBef>
              <a:defRPr cap="none" spc="0" sz="2800">
                <a:solidFill>
                  <a:srgbClr val="DCDEE0"/>
                </a:solidFill>
              </a:defRPr>
            </a:pPr>
            <a:r>
              <a:t>eaque ipsa quae ab illo inventore veritatis et quasi architecto </a:t>
            </a:r>
          </a:p>
          <a:p>
            <a:pPr defTabSz="584200">
              <a:lnSpc>
                <a:spcPct val="120000"/>
              </a:lnSpc>
              <a:spcBef>
                <a:spcPts val="2800"/>
              </a:spcBef>
              <a:defRPr cap="none" spc="0" sz="2800">
                <a:solidFill>
                  <a:srgbClr val="DCDEE0"/>
                </a:solidFill>
              </a:defRPr>
            </a:pPr>
            <a:r>
              <a:t>beatae vitae dicta sunt explicabo. Nemo enim ipsam voluptatem quia voluptas </a:t>
            </a:r>
          </a:p>
          <a:p>
            <a:pPr defTabSz="584200">
              <a:lnSpc>
                <a:spcPct val="120000"/>
              </a:lnSpc>
              <a:spcBef>
                <a:spcPts val="2800"/>
              </a:spcBef>
              <a:defRPr cap="none" spc="0" sz="2800">
                <a:solidFill>
                  <a:srgbClr val="DCDEE0"/>
                </a:solidFill>
              </a:defRPr>
            </a:pPr>
            <a:r>
              <a:t>sit aspernatur aut odit aut fugit, sed quia consequuntur magni dolores </a:t>
            </a:r>
          </a:p>
          <a:p>
            <a:pPr defTabSz="584200">
              <a:lnSpc>
                <a:spcPct val="120000"/>
              </a:lnSpc>
              <a:spcBef>
                <a:spcPts val="2800"/>
              </a:spcBef>
              <a:defRPr cap="none" spc="0" sz="2800">
                <a:solidFill>
                  <a:srgbClr val="DCDEE0"/>
                </a:solidFill>
              </a:defRPr>
            </a:pPr>
            <a:r>
              <a:t>eos qui ratione voluptatem sequi nesciunt. Neque porro quisquam est</a:t>
            </a:r>
          </a:p>
        </p:txBody>
      </p:sp>
      <p:sp>
        <p:nvSpPr>
          <p:cNvPr id="2251" name="Shape 225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Section Divider Y2">
    <p:spTree>
      <p:nvGrpSpPr>
        <p:cNvPr id="1" name=""/>
        <p:cNvGrpSpPr/>
        <p:nvPr/>
      </p:nvGrpSpPr>
      <p:grpSpPr>
        <a:xfrm>
          <a:off x="0" y="0"/>
          <a:ext cx="0" cy="0"/>
          <a:chOff x="0" y="0"/>
          <a:chExt cx="0" cy="0"/>
        </a:xfrm>
      </p:grpSpPr>
      <p:pic>
        <p:nvPicPr>
          <p:cNvPr id="148" name="image6.jpeg"/>
          <p:cNvPicPr>
            <a:picLocks noChangeAspect="1"/>
          </p:cNvPicPr>
          <p:nvPr/>
        </p:nvPicPr>
        <p:blipFill>
          <a:blip r:embed="rId2">
            <a:alphaModFix amt="62907"/>
            <a:extLst/>
          </a:blip>
          <a:stretch>
            <a:fillRect/>
          </a:stretch>
        </p:blipFill>
        <p:spPr>
          <a:xfrm>
            <a:off x="-2045" y="-4986574"/>
            <a:ext cx="27938413" cy="18702575"/>
          </a:xfrm>
          <a:prstGeom prst="rect">
            <a:avLst/>
          </a:prstGeom>
          <a:ln w="12700">
            <a:miter lim="400000"/>
          </a:ln>
        </p:spPr>
      </p:pic>
      <p:sp>
        <p:nvSpPr>
          <p:cNvPr id="149" name="Shape 149"/>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lvl1pPr>
          </a:lstStyle>
          <a:p>
            <a:pPr/>
            <a:r>
              <a:t>Proprietary &amp; Confidential  |  © Campbell Ewald  |  All rights reserved.</a:t>
            </a:r>
          </a:p>
        </p:txBody>
      </p:sp>
      <p:sp>
        <p:nvSpPr>
          <p:cNvPr id="150" name="Shape 150"/>
          <p:cNvSpPr/>
          <p:nvPr>
            <p:ph type="body" sz="quarter" idx="1"/>
          </p:nvPr>
        </p:nvSpPr>
        <p:spPr>
          <a:xfrm>
            <a:off x="8776969" y="6456660"/>
            <a:ext cx="6983712" cy="863602"/>
          </a:xfrm>
          <a:prstGeom prst="rect">
            <a:avLst/>
          </a:prstGeom>
        </p:spPr>
        <p:txBody>
          <a:bodyPr anchor="ctr"/>
          <a:lstStyle>
            <a:lvl1pPr defTabSz="825500">
              <a:lnSpc>
                <a:spcPct val="100000"/>
              </a:lnSpc>
              <a:defRPr i="0" spc="550" sz="5000"/>
            </a:lvl1pPr>
            <a:lvl2pPr marL="1245575" indent="-610575" defTabSz="825500">
              <a:lnSpc>
                <a:spcPct val="100000"/>
              </a:lnSpc>
              <a:defRPr i="0" spc="550" sz="5000"/>
            </a:lvl2pPr>
            <a:lvl3pPr marL="1880575" indent="-610575" defTabSz="825500">
              <a:lnSpc>
                <a:spcPct val="100000"/>
              </a:lnSpc>
              <a:defRPr i="0" spc="550" sz="5000"/>
            </a:lvl3pPr>
            <a:lvl4pPr marL="2515575" indent="-610575" defTabSz="825500">
              <a:lnSpc>
                <a:spcPct val="100000"/>
              </a:lnSpc>
              <a:defRPr i="0" spc="550" sz="5000"/>
            </a:lvl4pPr>
            <a:lvl5pPr marL="3150575" indent="-610575" defTabSz="825500">
              <a:lnSpc>
                <a:spcPct val="100000"/>
              </a:lnSpc>
              <a:defRPr i="0" spc="550" sz="5000"/>
            </a:lvl5pPr>
          </a:lstStyle>
          <a:p>
            <a:pPr/>
            <a:r>
              <a:t>Body Level One</a:t>
            </a:r>
          </a:p>
          <a:p>
            <a:pPr lvl="1"/>
            <a:r>
              <a:t>Body Level Two</a:t>
            </a:r>
          </a:p>
          <a:p>
            <a:pPr lvl="2"/>
            <a:r>
              <a:t>Body Level Three</a:t>
            </a:r>
          </a:p>
          <a:p>
            <a:pPr lvl="3"/>
            <a:r>
              <a:t>Body Level Four</a:t>
            </a:r>
          </a:p>
          <a:p>
            <a:pPr lvl="4"/>
            <a:r>
              <a:t>Body Level Five</a:t>
            </a:r>
          </a:p>
        </p:txBody>
      </p:sp>
      <p:sp>
        <p:nvSpPr>
          <p:cNvPr id="151" name="Shape 151"/>
          <p:cNvSpPr/>
          <p:nvPr>
            <p:ph type="sldNum" sz="quarter" idx="2"/>
          </p:nvPr>
        </p:nvSpPr>
        <p:spPr>
          <a:xfrm>
            <a:off x="23803965" y="13008609"/>
            <a:ext cx="283770" cy="304801"/>
          </a:xfrm>
          <a:prstGeom prst="rect">
            <a:avLst/>
          </a:prstGeom>
        </p:spPr>
        <p:txBody>
          <a:bodyPr/>
          <a:lstStyle>
            <a:lvl1pPr algn="ctr" defTabSz="825500">
              <a:defRPr cap="none" spc="0">
                <a:solidFill>
                  <a:srgbClr val="FFFFFF"/>
                </a:solidFill>
                <a:latin typeface="Avenir Book"/>
                <a:ea typeface="Avenir Book"/>
                <a:cs typeface="Avenir Book"/>
                <a:sym typeface="Avenir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0.xml><?xml version="1.0" encoding="utf-8"?>
<p:sldLayout xmlns:a="http://schemas.openxmlformats.org/drawingml/2006/main" xmlns:r="http://schemas.openxmlformats.org/officeDocument/2006/relationships" xmlns:p="http://schemas.openxmlformats.org/presentationml/2006/main" type="tx" showMasterSp="0" showMasterPhAnim="1">
  <p:cSld name="Background 1">
    <p:spTree>
      <p:nvGrpSpPr>
        <p:cNvPr id="1" name=""/>
        <p:cNvGrpSpPr/>
        <p:nvPr/>
      </p:nvGrpSpPr>
      <p:grpSpPr>
        <a:xfrm>
          <a:off x="0" y="0"/>
          <a:ext cx="0" cy="0"/>
          <a:chOff x="0" y="0"/>
          <a:chExt cx="0" cy="0"/>
        </a:xfrm>
      </p:grpSpPr>
      <p:pic>
        <p:nvPicPr>
          <p:cNvPr id="2258" name="image36.jpeg"/>
          <p:cNvPicPr>
            <a:picLocks noChangeAspect="1"/>
          </p:cNvPicPr>
          <p:nvPr/>
        </p:nvPicPr>
        <p:blipFill>
          <a:blip r:embed="rId2">
            <a:alphaModFix amt="19935"/>
            <a:extLst/>
          </a:blip>
          <a:stretch>
            <a:fillRect/>
          </a:stretch>
        </p:blipFill>
        <p:spPr>
          <a:xfrm>
            <a:off x="0" y="-1677107"/>
            <a:ext cx="24384002" cy="17068802"/>
          </a:xfrm>
          <a:prstGeom prst="rect">
            <a:avLst/>
          </a:prstGeom>
          <a:ln w="12700">
            <a:miter lim="400000"/>
          </a:ln>
        </p:spPr>
      </p:pic>
      <p:sp>
        <p:nvSpPr>
          <p:cNvPr id="2259" name="Shape 2259"/>
          <p:cNvSpPr/>
          <p:nvPr/>
        </p:nvSpPr>
        <p:spPr>
          <a:xfrm>
            <a:off x="23505653" y="13036548"/>
            <a:ext cx="7450126"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457200">
              <a:defRPr spc="132" sz="1200">
                <a:solidFill>
                  <a:srgbClr val="F2B62D"/>
                </a:solidFill>
              </a:defRPr>
            </a:lvl1pPr>
          </a:lstStyle>
          <a:p>
            <a:pPr/>
            <a:r>
              <a:t>Proprietary &amp; Confidential  |  © Campbell Ewald  |  All rights reserved.</a:t>
            </a:r>
          </a:p>
        </p:txBody>
      </p:sp>
      <p:sp>
        <p:nvSpPr>
          <p:cNvPr id="2260" name="Shape 2260"/>
          <p:cNvSpPr/>
          <p:nvPr>
            <p:ph type="sldNum" sz="quarter" idx="2"/>
          </p:nvPr>
        </p:nvSpPr>
        <p:spPr>
          <a:xfrm>
            <a:off x="11969477" y="13081000"/>
            <a:ext cx="432346" cy="444500"/>
          </a:xfrm>
          <a:prstGeom prst="rect">
            <a:avLst/>
          </a:prstGeom>
        </p:spPr>
        <p:txBody>
          <a:bodyPr/>
          <a:lstStyle>
            <a:lvl1pPr algn="ctr" defTabSz="825500">
              <a:defRPr cap="none" spc="0" sz="2400">
                <a:solidFill>
                  <a:srgbClr val="FFFFFF"/>
                </a:solidFill>
                <a:latin typeface="Georgia"/>
                <a:ea typeface="Georgia"/>
                <a:cs typeface="Georgia"/>
                <a:sym typeface="Georg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1.xml><?xml version="1.0" encoding="utf-8"?>
<p:sldLayout xmlns:a="http://schemas.openxmlformats.org/drawingml/2006/main" xmlns:r="http://schemas.openxmlformats.org/officeDocument/2006/relationships" xmlns:p="http://schemas.openxmlformats.org/presentationml/2006/main" type="tx" showMasterSp="0" showMasterPhAnim="1">
  <p:cSld name="Background 2">
    <p:spTree>
      <p:nvGrpSpPr>
        <p:cNvPr id="1" name=""/>
        <p:cNvGrpSpPr/>
        <p:nvPr/>
      </p:nvGrpSpPr>
      <p:grpSpPr>
        <a:xfrm>
          <a:off x="0" y="0"/>
          <a:ext cx="0" cy="0"/>
          <a:chOff x="0" y="0"/>
          <a:chExt cx="0" cy="0"/>
        </a:xfrm>
      </p:grpSpPr>
      <p:sp>
        <p:nvSpPr>
          <p:cNvPr id="2267" name="Shape 2267"/>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pic>
        <p:nvPicPr>
          <p:cNvPr id="2268" name="image37.jpeg"/>
          <p:cNvPicPr>
            <a:picLocks noChangeAspect="1"/>
          </p:cNvPicPr>
          <p:nvPr/>
        </p:nvPicPr>
        <p:blipFill>
          <a:blip r:embed="rId2">
            <a:alphaModFix amt="21648"/>
            <a:extLst/>
          </a:blip>
          <a:srcRect l="0" t="7176" r="0" b="7175"/>
          <a:stretch>
            <a:fillRect/>
          </a:stretch>
        </p:blipFill>
        <p:spPr>
          <a:xfrm>
            <a:off x="0" y="0"/>
            <a:ext cx="24384000" cy="13716001"/>
          </a:xfrm>
          <a:prstGeom prst="rect">
            <a:avLst/>
          </a:prstGeom>
          <a:ln w="12700">
            <a:miter lim="400000"/>
          </a:ln>
        </p:spPr>
      </p:pic>
      <p:sp>
        <p:nvSpPr>
          <p:cNvPr id="2269" name="Shape 2269"/>
          <p:cNvSpPr/>
          <p:nvPr>
            <p:ph type="sldNum" sz="quarter" idx="2"/>
          </p:nvPr>
        </p:nvSpPr>
        <p:spPr>
          <a:xfrm>
            <a:off x="11969477" y="13081000"/>
            <a:ext cx="432346" cy="444500"/>
          </a:xfrm>
          <a:prstGeom prst="rect">
            <a:avLst/>
          </a:prstGeom>
        </p:spPr>
        <p:txBody>
          <a:bodyPr/>
          <a:lstStyle>
            <a:lvl1pPr algn="ctr" defTabSz="825500">
              <a:defRPr cap="none" spc="0" sz="2400">
                <a:solidFill>
                  <a:srgbClr val="FFFFFF"/>
                </a:solidFill>
                <a:latin typeface="Georgia"/>
                <a:ea typeface="Georgia"/>
                <a:cs typeface="Georgia"/>
                <a:sym typeface="Georg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2.xml><?xml version="1.0" encoding="utf-8"?>
<p:sldLayout xmlns:a="http://schemas.openxmlformats.org/drawingml/2006/main" xmlns:r="http://schemas.openxmlformats.org/officeDocument/2006/relationships" xmlns:p="http://schemas.openxmlformats.org/presentationml/2006/main" type="tx" showMasterSp="0" showMasterPhAnim="1">
  <p:cSld name="Background 3">
    <p:spTree>
      <p:nvGrpSpPr>
        <p:cNvPr id="1" name=""/>
        <p:cNvGrpSpPr/>
        <p:nvPr/>
      </p:nvGrpSpPr>
      <p:grpSpPr>
        <a:xfrm>
          <a:off x="0" y="0"/>
          <a:ext cx="0" cy="0"/>
          <a:chOff x="0" y="0"/>
          <a:chExt cx="0" cy="0"/>
        </a:xfrm>
      </p:grpSpPr>
      <p:sp>
        <p:nvSpPr>
          <p:cNvPr id="2276" name="Shape 2276"/>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pic>
        <p:nvPicPr>
          <p:cNvPr id="2277" name="image20.jpeg"/>
          <p:cNvPicPr>
            <a:picLocks noChangeAspect="1"/>
          </p:cNvPicPr>
          <p:nvPr/>
        </p:nvPicPr>
        <p:blipFill>
          <a:blip r:embed="rId2">
            <a:alphaModFix amt="23423"/>
            <a:extLst/>
          </a:blip>
          <a:srcRect l="1087" t="8730" r="1086" b="8730"/>
          <a:stretch>
            <a:fillRect/>
          </a:stretch>
        </p:blipFill>
        <p:spPr>
          <a:xfrm>
            <a:off x="39" y="-1"/>
            <a:ext cx="24383962" cy="13715834"/>
          </a:xfrm>
          <a:prstGeom prst="rect">
            <a:avLst/>
          </a:prstGeom>
          <a:ln w="12700">
            <a:miter lim="400000"/>
          </a:ln>
        </p:spPr>
      </p:pic>
      <p:sp>
        <p:nvSpPr>
          <p:cNvPr id="2278" name="Shape 2278"/>
          <p:cNvSpPr/>
          <p:nvPr>
            <p:ph type="sldNum" sz="quarter" idx="2"/>
          </p:nvPr>
        </p:nvSpPr>
        <p:spPr>
          <a:xfrm>
            <a:off x="11969477" y="13081000"/>
            <a:ext cx="432346" cy="444500"/>
          </a:xfrm>
          <a:prstGeom prst="rect">
            <a:avLst/>
          </a:prstGeom>
        </p:spPr>
        <p:txBody>
          <a:bodyPr/>
          <a:lstStyle>
            <a:lvl1pPr algn="ctr" defTabSz="825500">
              <a:defRPr cap="none" spc="0" sz="2400">
                <a:solidFill>
                  <a:srgbClr val="FFFFFF"/>
                </a:solidFill>
                <a:latin typeface="Georgia"/>
                <a:ea typeface="Georgia"/>
                <a:cs typeface="Georgia"/>
                <a:sym typeface="Georg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3.xml><?xml version="1.0" encoding="utf-8"?>
<p:sldLayout xmlns:a="http://schemas.openxmlformats.org/drawingml/2006/main" xmlns:r="http://schemas.openxmlformats.org/officeDocument/2006/relationships" xmlns:p="http://schemas.openxmlformats.org/presentationml/2006/main" type="tx" showMasterSp="0" showMasterPhAnim="1">
  <p:cSld name="Background 4">
    <p:spTree>
      <p:nvGrpSpPr>
        <p:cNvPr id="1" name=""/>
        <p:cNvGrpSpPr/>
        <p:nvPr/>
      </p:nvGrpSpPr>
      <p:grpSpPr>
        <a:xfrm>
          <a:off x="0" y="0"/>
          <a:ext cx="0" cy="0"/>
          <a:chOff x="0" y="0"/>
          <a:chExt cx="0" cy="0"/>
        </a:xfrm>
      </p:grpSpPr>
      <p:sp>
        <p:nvSpPr>
          <p:cNvPr id="2285" name="Shape 2285"/>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pic>
        <p:nvPicPr>
          <p:cNvPr id="2286" name="image38.jpeg"/>
          <p:cNvPicPr>
            <a:picLocks noChangeAspect="1"/>
          </p:cNvPicPr>
          <p:nvPr/>
        </p:nvPicPr>
        <p:blipFill>
          <a:blip r:embed="rId2">
            <a:alphaModFix amt="40340"/>
            <a:extLst/>
          </a:blip>
          <a:srcRect l="463" t="7057" r="463" b="9431"/>
          <a:stretch>
            <a:fillRect/>
          </a:stretch>
        </p:blipFill>
        <p:spPr>
          <a:xfrm>
            <a:off x="-2" y="-1"/>
            <a:ext cx="24384001" cy="13716004"/>
          </a:xfrm>
          <a:prstGeom prst="rect">
            <a:avLst/>
          </a:prstGeom>
          <a:ln w="12700">
            <a:miter lim="400000"/>
          </a:ln>
        </p:spPr>
      </p:pic>
      <p:sp>
        <p:nvSpPr>
          <p:cNvPr id="2287" name="Shape 2287"/>
          <p:cNvSpPr/>
          <p:nvPr>
            <p:ph type="sldNum" sz="quarter" idx="2"/>
          </p:nvPr>
        </p:nvSpPr>
        <p:spPr>
          <a:xfrm>
            <a:off x="11969477" y="13081000"/>
            <a:ext cx="432346" cy="444500"/>
          </a:xfrm>
          <a:prstGeom prst="rect">
            <a:avLst/>
          </a:prstGeom>
        </p:spPr>
        <p:txBody>
          <a:bodyPr/>
          <a:lstStyle>
            <a:lvl1pPr algn="ctr" defTabSz="825500">
              <a:defRPr cap="none" spc="0" sz="2400">
                <a:solidFill>
                  <a:srgbClr val="FFFFFF"/>
                </a:solidFill>
                <a:latin typeface="Georgia"/>
                <a:ea typeface="Georgia"/>
                <a:cs typeface="Georgia"/>
                <a:sym typeface="Georg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4.xml><?xml version="1.0" encoding="utf-8"?>
<p:sldLayout xmlns:a="http://schemas.openxmlformats.org/drawingml/2006/main" xmlns:r="http://schemas.openxmlformats.org/officeDocument/2006/relationships" xmlns:p="http://schemas.openxmlformats.org/presentationml/2006/main" type="tx" showMasterSp="0" showMasterPhAnim="1">
  <p:cSld name="Background 5">
    <p:spTree>
      <p:nvGrpSpPr>
        <p:cNvPr id="1" name=""/>
        <p:cNvGrpSpPr/>
        <p:nvPr/>
      </p:nvGrpSpPr>
      <p:grpSpPr>
        <a:xfrm>
          <a:off x="0" y="0"/>
          <a:ext cx="0" cy="0"/>
          <a:chOff x="0" y="0"/>
          <a:chExt cx="0" cy="0"/>
        </a:xfrm>
      </p:grpSpPr>
      <p:sp>
        <p:nvSpPr>
          <p:cNvPr id="2294" name="Shape 2294"/>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pic>
        <p:nvPicPr>
          <p:cNvPr id="2295" name="image39.jpeg"/>
          <p:cNvPicPr>
            <a:picLocks noChangeAspect="1"/>
          </p:cNvPicPr>
          <p:nvPr/>
        </p:nvPicPr>
        <p:blipFill>
          <a:blip r:embed="rId2">
            <a:alphaModFix amt="28674"/>
            <a:extLst/>
          </a:blip>
          <a:srcRect l="1343" t="7647" r="0" b="18359"/>
          <a:stretch>
            <a:fillRect/>
          </a:stretch>
        </p:blipFill>
        <p:spPr>
          <a:xfrm>
            <a:off x="0" y="0"/>
            <a:ext cx="24384000" cy="13716002"/>
          </a:xfrm>
          <a:prstGeom prst="rect">
            <a:avLst/>
          </a:prstGeom>
          <a:ln w="12700">
            <a:miter lim="400000"/>
          </a:ln>
        </p:spPr>
      </p:pic>
      <p:sp>
        <p:nvSpPr>
          <p:cNvPr id="2296" name="Shape 2296"/>
          <p:cNvSpPr/>
          <p:nvPr>
            <p:ph type="sldNum" sz="quarter" idx="2"/>
          </p:nvPr>
        </p:nvSpPr>
        <p:spPr>
          <a:xfrm>
            <a:off x="11969477" y="13081000"/>
            <a:ext cx="432346" cy="444500"/>
          </a:xfrm>
          <a:prstGeom prst="rect">
            <a:avLst/>
          </a:prstGeom>
        </p:spPr>
        <p:txBody>
          <a:bodyPr/>
          <a:lstStyle>
            <a:lvl1pPr algn="ctr" defTabSz="825500">
              <a:defRPr cap="none" spc="0" sz="2400">
                <a:solidFill>
                  <a:srgbClr val="FFFFFF"/>
                </a:solidFill>
                <a:latin typeface="Georgia"/>
                <a:ea typeface="Georgia"/>
                <a:cs typeface="Georgia"/>
                <a:sym typeface="Georg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5.xml><?xml version="1.0" encoding="utf-8"?>
<p:sldLayout xmlns:a="http://schemas.openxmlformats.org/drawingml/2006/main" xmlns:r="http://schemas.openxmlformats.org/officeDocument/2006/relationships" xmlns:p="http://schemas.openxmlformats.org/presentationml/2006/main" type="tx" showMasterSp="0" showMasterPhAnim="1">
  <p:cSld name="Background 6">
    <p:spTree>
      <p:nvGrpSpPr>
        <p:cNvPr id="1" name=""/>
        <p:cNvGrpSpPr/>
        <p:nvPr/>
      </p:nvGrpSpPr>
      <p:grpSpPr>
        <a:xfrm>
          <a:off x="0" y="0"/>
          <a:ext cx="0" cy="0"/>
          <a:chOff x="0" y="0"/>
          <a:chExt cx="0" cy="0"/>
        </a:xfrm>
      </p:grpSpPr>
      <p:sp>
        <p:nvSpPr>
          <p:cNvPr id="2303" name="Shape 2303"/>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pic>
        <p:nvPicPr>
          <p:cNvPr id="2304" name="image40.jpeg"/>
          <p:cNvPicPr>
            <a:picLocks noChangeAspect="1"/>
          </p:cNvPicPr>
          <p:nvPr/>
        </p:nvPicPr>
        <p:blipFill>
          <a:blip r:embed="rId2">
            <a:alphaModFix amt="16925"/>
            <a:extLst/>
          </a:blip>
          <a:srcRect l="0" t="12500" r="0" b="12500"/>
          <a:stretch>
            <a:fillRect/>
          </a:stretch>
        </p:blipFill>
        <p:spPr>
          <a:xfrm>
            <a:off x="0" y="0"/>
            <a:ext cx="24384000" cy="13716000"/>
          </a:xfrm>
          <a:prstGeom prst="rect">
            <a:avLst/>
          </a:prstGeom>
          <a:ln w="12700">
            <a:miter lim="400000"/>
          </a:ln>
        </p:spPr>
      </p:pic>
      <p:sp>
        <p:nvSpPr>
          <p:cNvPr id="2305" name="Shape 2305"/>
          <p:cNvSpPr/>
          <p:nvPr>
            <p:ph type="sldNum" sz="quarter" idx="2"/>
          </p:nvPr>
        </p:nvSpPr>
        <p:spPr>
          <a:xfrm>
            <a:off x="11969477" y="13081000"/>
            <a:ext cx="432346" cy="444500"/>
          </a:xfrm>
          <a:prstGeom prst="rect">
            <a:avLst/>
          </a:prstGeom>
        </p:spPr>
        <p:txBody>
          <a:bodyPr/>
          <a:lstStyle>
            <a:lvl1pPr algn="ctr" defTabSz="825500">
              <a:defRPr cap="none" spc="0" sz="2400">
                <a:solidFill>
                  <a:srgbClr val="FFFFFF"/>
                </a:solidFill>
                <a:latin typeface="Georgia"/>
                <a:ea typeface="Georgia"/>
                <a:cs typeface="Georgia"/>
                <a:sym typeface="Georg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6.xml><?xml version="1.0" encoding="utf-8"?>
<p:sldLayout xmlns:a="http://schemas.openxmlformats.org/drawingml/2006/main" xmlns:r="http://schemas.openxmlformats.org/officeDocument/2006/relationships" xmlns:p="http://schemas.openxmlformats.org/presentationml/2006/main" type="tx" showMasterSp="0" showMasterPhAnim="1">
  <p:cSld name="Background 7">
    <p:spTree>
      <p:nvGrpSpPr>
        <p:cNvPr id="1" name=""/>
        <p:cNvGrpSpPr/>
        <p:nvPr/>
      </p:nvGrpSpPr>
      <p:grpSpPr>
        <a:xfrm>
          <a:off x="0" y="0"/>
          <a:ext cx="0" cy="0"/>
          <a:chOff x="0" y="0"/>
          <a:chExt cx="0" cy="0"/>
        </a:xfrm>
      </p:grpSpPr>
      <p:pic>
        <p:nvPicPr>
          <p:cNvPr id="2312" name="image41.jpeg"/>
          <p:cNvPicPr>
            <a:picLocks noChangeAspect="1"/>
          </p:cNvPicPr>
          <p:nvPr/>
        </p:nvPicPr>
        <p:blipFill>
          <a:blip r:embed="rId2">
            <a:alphaModFix amt="26903"/>
            <a:extLst/>
          </a:blip>
          <a:srcRect l="0" t="0" r="0" b="12519"/>
          <a:stretch>
            <a:fillRect/>
          </a:stretch>
        </p:blipFill>
        <p:spPr>
          <a:xfrm>
            <a:off x="0" y="-241301"/>
            <a:ext cx="24384000" cy="14198601"/>
          </a:xfrm>
          <a:prstGeom prst="rect">
            <a:avLst/>
          </a:prstGeom>
          <a:ln w="12700">
            <a:miter lim="400000"/>
          </a:ln>
        </p:spPr>
      </p:pic>
      <p:sp>
        <p:nvSpPr>
          <p:cNvPr id="2313" name="Shape 2313"/>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2314" name="Shape 2314"/>
          <p:cNvSpPr/>
          <p:nvPr>
            <p:ph type="sldNum" sz="quarter" idx="2"/>
          </p:nvPr>
        </p:nvSpPr>
        <p:spPr>
          <a:xfrm>
            <a:off x="11969477" y="13081000"/>
            <a:ext cx="432346" cy="444500"/>
          </a:xfrm>
          <a:prstGeom prst="rect">
            <a:avLst/>
          </a:prstGeom>
        </p:spPr>
        <p:txBody>
          <a:bodyPr/>
          <a:lstStyle>
            <a:lvl1pPr algn="ctr" defTabSz="825500">
              <a:defRPr cap="none" spc="0" sz="2400">
                <a:solidFill>
                  <a:srgbClr val="FFFFFF"/>
                </a:solidFill>
                <a:latin typeface="Georgia"/>
                <a:ea typeface="Georgia"/>
                <a:cs typeface="Georgia"/>
                <a:sym typeface="Georg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7.xml><?xml version="1.0" encoding="utf-8"?>
<p:sldLayout xmlns:a="http://schemas.openxmlformats.org/drawingml/2006/main" xmlns:r="http://schemas.openxmlformats.org/officeDocument/2006/relationships" xmlns:p="http://schemas.openxmlformats.org/presentationml/2006/main" type="tx" showMasterSp="0" showMasterPhAnim="1">
  <p:cSld name="Background 9">
    <p:spTree>
      <p:nvGrpSpPr>
        <p:cNvPr id="1" name=""/>
        <p:cNvGrpSpPr/>
        <p:nvPr/>
      </p:nvGrpSpPr>
      <p:grpSpPr>
        <a:xfrm>
          <a:off x="0" y="0"/>
          <a:ext cx="0" cy="0"/>
          <a:chOff x="0" y="0"/>
          <a:chExt cx="0" cy="0"/>
        </a:xfrm>
      </p:grpSpPr>
      <p:sp>
        <p:nvSpPr>
          <p:cNvPr id="2321" name="Shape 2321"/>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pic>
        <p:nvPicPr>
          <p:cNvPr id="2322" name="image42.jpeg"/>
          <p:cNvPicPr>
            <a:picLocks noChangeAspect="1"/>
          </p:cNvPicPr>
          <p:nvPr/>
        </p:nvPicPr>
        <p:blipFill>
          <a:blip r:embed="rId2">
            <a:extLst/>
          </a:blip>
          <a:srcRect l="1134" t="0" r="0" b="16747"/>
          <a:stretch>
            <a:fillRect/>
          </a:stretch>
        </p:blipFill>
        <p:spPr>
          <a:xfrm>
            <a:off x="-1" y="-1"/>
            <a:ext cx="24384001" cy="13716002"/>
          </a:xfrm>
          <a:prstGeom prst="rect">
            <a:avLst/>
          </a:prstGeom>
          <a:ln w="12700">
            <a:miter lim="400000"/>
          </a:ln>
        </p:spPr>
      </p:pic>
      <p:sp>
        <p:nvSpPr>
          <p:cNvPr id="2323" name="Shape 2323"/>
          <p:cNvSpPr/>
          <p:nvPr/>
        </p:nvSpPr>
        <p:spPr>
          <a:xfrm>
            <a:off x="-2" y="0"/>
            <a:ext cx="24384004" cy="13715859"/>
          </a:xfrm>
          <a:prstGeom prst="rect">
            <a:avLst/>
          </a:prstGeom>
          <a:solidFill>
            <a:srgbClr val="000000">
              <a:alpha val="59801"/>
            </a:srgbClr>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defTabSz="457200">
              <a:lnSpc>
                <a:spcPct val="120000"/>
              </a:lnSpc>
              <a:defRPr spc="240" sz="1200">
                <a:solidFill>
                  <a:srgbClr val="000000"/>
                </a:solidFill>
              </a:defRPr>
            </a:pPr>
          </a:p>
        </p:txBody>
      </p:sp>
      <p:sp>
        <p:nvSpPr>
          <p:cNvPr id="2324" name="Shape 2324"/>
          <p:cNvSpPr/>
          <p:nvPr>
            <p:ph type="sldNum" sz="quarter" idx="2"/>
          </p:nvPr>
        </p:nvSpPr>
        <p:spPr>
          <a:xfrm>
            <a:off x="11969477" y="13081000"/>
            <a:ext cx="432346" cy="444500"/>
          </a:xfrm>
          <a:prstGeom prst="rect">
            <a:avLst/>
          </a:prstGeom>
        </p:spPr>
        <p:txBody>
          <a:bodyPr/>
          <a:lstStyle>
            <a:lvl1pPr algn="ctr" defTabSz="825500">
              <a:defRPr cap="none" spc="0" sz="2400">
                <a:solidFill>
                  <a:srgbClr val="FFFFFF"/>
                </a:solidFill>
                <a:latin typeface="Georgia"/>
                <a:ea typeface="Georgia"/>
                <a:cs typeface="Georgia"/>
                <a:sym typeface="Georg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8.xml><?xml version="1.0" encoding="utf-8"?>
<p:sldLayout xmlns:a="http://schemas.openxmlformats.org/drawingml/2006/main" xmlns:r="http://schemas.openxmlformats.org/officeDocument/2006/relationships" xmlns:p="http://schemas.openxmlformats.org/presentationml/2006/main" type="tx" showMasterSp="0" showMasterPhAnim="1">
  <p:cSld name="Background 10">
    <p:spTree>
      <p:nvGrpSpPr>
        <p:cNvPr id="1" name=""/>
        <p:cNvGrpSpPr/>
        <p:nvPr/>
      </p:nvGrpSpPr>
      <p:grpSpPr>
        <a:xfrm>
          <a:off x="0" y="0"/>
          <a:ext cx="0" cy="0"/>
          <a:chOff x="0" y="0"/>
          <a:chExt cx="0" cy="0"/>
        </a:xfrm>
      </p:grpSpPr>
      <p:sp>
        <p:nvSpPr>
          <p:cNvPr id="2331" name="Shape 2331"/>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pic>
        <p:nvPicPr>
          <p:cNvPr id="2332" name="image43.jpeg"/>
          <p:cNvPicPr>
            <a:picLocks noChangeAspect="1"/>
          </p:cNvPicPr>
          <p:nvPr/>
        </p:nvPicPr>
        <p:blipFill>
          <a:blip r:embed="rId2">
            <a:alphaModFix amt="40906"/>
            <a:extLst/>
          </a:blip>
          <a:srcRect l="24159" t="2025" r="4164" b="37600"/>
          <a:stretch>
            <a:fillRect/>
          </a:stretch>
        </p:blipFill>
        <p:spPr>
          <a:xfrm flipH="1">
            <a:off x="-22383" y="-21586"/>
            <a:ext cx="24414849" cy="13737589"/>
          </a:xfrm>
          <a:prstGeom prst="rect">
            <a:avLst/>
          </a:prstGeom>
          <a:ln w="12700">
            <a:miter lim="400000"/>
          </a:ln>
        </p:spPr>
      </p:pic>
      <p:sp>
        <p:nvSpPr>
          <p:cNvPr id="2333" name="Shape 2333"/>
          <p:cNvSpPr/>
          <p:nvPr/>
        </p:nvSpPr>
        <p:spPr>
          <a:xfrm>
            <a:off x="-8470" y="-21585"/>
            <a:ext cx="24400940" cy="13716002"/>
          </a:xfrm>
          <a:prstGeom prst="rect">
            <a:avLst/>
          </a:prstGeom>
          <a:gradFill>
            <a:gsLst>
              <a:gs pos="0">
                <a:srgbClr val="000000">
                  <a:alpha val="73773"/>
                </a:srgbClr>
              </a:gs>
              <a:gs pos="100000">
                <a:srgbClr val="000000">
                  <a:alpha val="0"/>
                </a:srgbClr>
              </a:gs>
            </a:gsLst>
            <a:path path="circle">
              <a:fillToRect l="37721" t="-19636" r="62278" b="119636"/>
            </a:path>
          </a:gradFill>
          <a:ln w="12700">
            <a:miter lim="400000"/>
          </a:ln>
        </p:spPr>
        <p:txBody>
          <a:bodyPr lIns="50800" tIns="50800" rIns="50800" bIns="50800" anchor="ctr"/>
          <a:lstStyle/>
          <a:p>
            <a:pPr defTabSz="584200">
              <a:lnSpc>
                <a:spcPct val="120000"/>
              </a:lnSpc>
              <a:defRPr spc="480" sz="2400">
                <a:latin typeface="Georgia"/>
                <a:ea typeface="Georgia"/>
                <a:cs typeface="Georgia"/>
                <a:sym typeface="Georgia"/>
              </a:defRPr>
            </a:pPr>
          </a:p>
        </p:txBody>
      </p:sp>
      <p:sp>
        <p:nvSpPr>
          <p:cNvPr id="2334" name="Shape 2334"/>
          <p:cNvSpPr/>
          <p:nvPr>
            <p:ph type="sldNum" sz="quarter" idx="2"/>
          </p:nvPr>
        </p:nvSpPr>
        <p:spPr>
          <a:xfrm>
            <a:off x="11969477" y="13081000"/>
            <a:ext cx="432346" cy="444500"/>
          </a:xfrm>
          <a:prstGeom prst="rect">
            <a:avLst/>
          </a:prstGeom>
        </p:spPr>
        <p:txBody>
          <a:bodyPr/>
          <a:lstStyle>
            <a:lvl1pPr algn="ctr" defTabSz="825500">
              <a:defRPr cap="none" spc="0" sz="2400">
                <a:solidFill>
                  <a:srgbClr val="FFFFFF"/>
                </a:solidFill>
                <a:latin typeface="Georgia"/>
                <a:ea typeface="Georgia"/>
                <a:cs typeface="Georgia"/>
                <a:sym typeface="Georg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9.xml><?xml version="1.0" encoding="utf-8"?>
<p:sldLayout xmlns:a="http://schemas.openxmlformats.org/drawingml/2006/main" xmlns:r="http://schemas.openxmlformats.org/officeDocument/2006/relationships" xmlns:p="http://schemas.openxmlformats.org/presentationml/2006/main" type="tx" showMasterSp="0" showMasterPhAnim="1">
  <p:cSld name="CE Logo">
    <p:spTree>
      <p:nvGrpSpPr>
        <p:cNvPr id="1" name=""/>
        <p:cNvGrpSpPr/>
        <p:nvPr/>
      </p:nvGrpSpPr>
      <p:grpSpPr>
        <a:xfrm>
          <a:off x="0" y="0"/>
          <a:ext cx="0" cy="0"/>
          <a:chOff x="0" y="0"/>
          <a:chExt cx="0" cy="0"/>
        </a:xfrm>
      </p:grpSpPr>
      <p:sp>
        <p:nvSpPr>
          <p:cNvPr id="2341" name="Shape 2341"/>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pic>
        <p:nvPicPr>
          <p:cNvPr id="2342" name="image23.png"/>
          <p:cNvPicPr>
            <a:picLocks noChangeAspect="1"/>
          </p:cNvPicPr>
          <p:nvPr/>
        </p:nvPicPr>
        <p:blipFill>
          <a:blip r:embed="rId2">
            <a:extLst/>
          </a:blip>
          <a:stretch>
            <a:fillRect/>
          </a:stretch>
        </p:blipFill>
        <p:spPr>
          <a:xfrm>
            <a:off x="7565018" y="5769819"/>
            <a:ext cx="9253964" cy="2176364"/>
          </a:xfrm>
          <a:prstGeom prst="rect">
            <a:avLst/>
          </a:prstGeom>
          <a:ln w="12700">
            <a:miter lim="400000"/>
          </a:ln>
        </p:spPr>
      </p:pic>
      <p:sp>
        <p:nvSpPr>
          <p:cNvPr id="2343" name="Shape 234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0" showMasterPhAnim="1">
  <p:cSld name="Section Divider D4">
    <p:spTree>
      <p:nvGrpSpPr>
        <p:cNvPr id="1" name=""/>
        <p:cNvGrpSpPr/>
        <p:nvPr/>
      </p:nvGrpSpPr>
      <p:grpSpPr>
        <a:xfrm>
          <a:off x="0" y="0"/>
          <a:ext cx="0" cy="0"/>
          <a:chOff x="0" y="0"/>
          <a:chExt cx="0" cy="0"/>
        </a:xfrm>
      </p:grpSpPr>
      <p:pic>
        <p:nvPicPr>
          <p:cNvPr id="158" name="image7.jpeg"/>
          <p:cNvPicPr>
            <a:picLocks noChangeAspect="1"/>
          </p:cNvPicPr>
          <p:nvPr/>
        </p:nvPicPr>
        <p:blipFill>
          <a:blip r:embed="rId2">
            <a:alphaModFix amt="33186"/>
            <a:extLst/>
          </a:blip>
          <a:srcRect l="0" t="6535" r="0" b="9437"/>
          <a:stretch>
            <a:fillRect/>
          </a:stretch>
        </p:blipFill>
        <p:spPr>
          <a:xfrm>
            <a:off x="-49213" y="0"/>
            <a:ext cx="24482297" cy="13716001"/>
          </a:xfrm>
          <a:prstGeom prst="rect">
            <a:avLst/>
          </a:prstGeom>
          <a:ln w="12700">
            <a:miter lim="400000"/>
          </a:ln>
        </p:spPr>
      </p:pic>
      <p:sp>
        <p:nvSpPr>
          <p:cNvPr id="159" name="Shape 159"/>
          <p:cNvSpPr/>
          <p:nvPr>
            <p:ph type="body" sz="quarter" idx="1"/>
          </p:nvPr>
        </p:nvSpPr>
        <p:spPr>
          <a:xfrm>
            <a:off x="8900159" y="6426198"/>
            <a:ext cx="6737439" cy="863602"/>
          </a:xfrm>
          <a:prstGeom prst="rect">
            <a:avLst/>
          </a:prstGeom>
        </p:spPr>
        <p:txBody>
          <a:bodyPr anchor="ctr"/>
          <a:lstStyle>
            <a:lvl1pPr defTabSz="825500">
              <a:lnSpc>
                <a:spcPct val="100000"/>
              </a:lnSpc>
              <a:defRPr i="0" spc="550" sz="5000">
                <a:solidFill>
                  <a:srgbClr val="F2B62D"/>
                </a:solidFill>
              </a:defRPr>
            </a:lvl1pPr>
            <a:lvl2pPr marL="1245575" indent="-610575" defTabSz="825500">
              <a:lnSpc>
                <a:spcPct val="100000"/>
              </a:lnSpc>
              <a:defRPr i="0" spc="550" sz="5000">
                <a:solidFill>
                  <a:srgbClr val="F2B62D"/>
                </a:solidFill>
              </a:defRPr>
            </a:lvl2pPr>
            <a:lvl3pPr marL="1880575" indent="-610575" defTabSz="825500">
              <a:lnSpc>
                <a:spcPct val="100000"/>
              </a:lnSpc>
              <a:defRPr i="0" spc="550" sz="5000">
                <a:solidFill>
                  <a:srgbClr val="F2B62D"/>
                </a:solidFill>
              </a:defRPr>
            </a:lvl3pPr>
            <a:lvl4pPr marL="2515575" indent="-610575" defTabSz="825500">
              <a:lnSpc>
                <a:spcPct val="100000"/>
              </a:lnSpc>
              <a:defRPr i="0" spc="550" sz="5000">
                <a:solidFill>
                  <a:srgbClr val="F2B62D"/>
                </a:solidFill>
              </a:defRPr>
            </a:lvl4pPr>
            <a:lvl5pPr marL="3150575" indent="-610575" defTabSz="825500">
              <a:lnSpc>
                <a:spcPct val="100000"/>
              </a:lnSpc>
              <a:defRPr i="0" spc="550" sz="5000">
                <a:solidFill>
                  <a:srgbClr val="F2B62D"/>
                </a:solidFill>
              </a:defRPr>
            </a:lvl5pPr>
          </a:lstStyle>
          <a:p>
            <a:pPr/>
            <a:r>
              <a:t>Body Level One</a:t>
            </a:r>
          </a:p>
          <a:p>
            <a:pPr lvl="1"/>
            <a:r>
              <a:t>Body Level Two</a:t>
            </a:r>
          </a:p>
          <a:p>
            <a:pPr lvl="2"/>
            <a:r>
              <a:t>Body Level Three</a:t>
            </a:r>
          </a:p>
          <a:p>
            <a:pPr lvl="3"/>
            <a:r>
              <a:t>Body Level Four</a:t>
            </a:r>
          </a:p>
          <a:p>
            <a:pPr lvl="4"/>
            <a:r>
              <a:t>Body Level Five</a:t>
            </a:r>
          </a:p>
        </p:txBody>
      </p:sp>
      <p:sp>
        <p:nvSpPr>
          <p:cNvPr id="160" name="Shape 160"/>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161" name="Shape 161"/>
          <p:cNvSpPr/>
          <p:nvPr>
            <p:ph type="sldNum" sz="quarter" idx="2"/>
          </p:nvPr>
        </p:nvSpPr>
        <p:spPr>
          <a:xfrm>
            <a:off x="23945850" y="13008609"/>
            <a:ext cx="283816" cy="279401"/>
          </a:xfrm>
          <a:prstGeom prst="rect">
            <a:avLst/>
          </a:prstGeom>
        </p:spPr>
        <p:txBody>
          <a:bodyPr/>
          <a:lstStyle>
            <a:lvl1pPr algn="l" defTabSz="825500">
              <a:defRPr cap="none" spc="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0.xml><?xml version="1.0" encoding="utf-8"?>
<p:sldLayout xmlns:a="http://schemas.openxmlformats.org/drawingml/2006/main" xmlns:r="http://schemas.openxmlformats.org/officeDocument/2006/relationships" xmlns:p="http://schemas.openxmlformats.org/presentationml/2006/main" type="tx" showMasterSp="0" showMasterPhAnim="1">
  <p:cSld name="SociedAD Logo">
    <p:spTree>
      <p:nvGrpSpPr>
        <p:cNvPr id="1" name=""/>
        <p:cNvGrpSpPr/>
        <p:nvPr/>
      </p:nvGrpSpPr>
      <p:grpSpPr>
        <a:xfrm>
          <a:off x="0" y="0"/>
          <a:ext cx="0" cy="0"/>
          <a:chOff x="0" y="0"/>
          <a:chExt cx="0" cy="0"/>
        </a:xfrm>
      </p:grpSpPr>
      <p:sp>
        <p:nvSpPr>
          <p:cNvPr id="2350" name="Shape 2350"/>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pic>
        <p:nvPicPr>
          <p:cNvPr id="2351" name="image3.png"/>
          <p:cNvPicPr>
            <a:picLocks noChangeAspect="1"/>
          </p:cNvPicPr>
          <p:nvPr/>
        </p:nvPicPr>
        <p:blipFill>
          <a:blip r:embed="rId2">
            <a:extLst/>
          </a:blip>
          <a:srcRect l="0" t="75812" r="0" b="0"/>
          <a:stretch>
            <a:fillRect/>
          </a:stretch>
        </p:blipFill>
        <p:spPr>
          <a:xfrm>
            <a:off x="4881364" y="6073376"/>
            <a:ext cx="14621289" cy="1569444"/>
          </a:xfrm>
          <a:prstGeom prst="rect">
            <a:avLst/>
          </a:prstGeom>
          <a:ln w="12700">
            <a:miter lim="400000"/>
          </a:ln>
        </p:spPr>
      </p:pic>
      <p:sp>
        <p:nvSpPr>
          <p:cNvPr id="2352" name="Shape 235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1.xml><?xml version="1.0" encoding="utf-8"?>
<p:sldLayout xmlns:a="http://schemas.openxmlformats.org/drawingml/2006/main" xmlns:r="http://schemas.openxmlformats.org/officeDocument/2006/relationships" xmlns:p="http://schemas.openxmlformats.org/presentationml/2006/main" type="tx" showMasterSp="0" showMasterPhAnim="1">
  <p:cSld name="CE &amp; Sociedad">
    <p:spTree>
      <p:nvGrpSpPr>
        <p:cNvPr id="1" name=""/>
        <p:cNvGrpSpPr/>
        <p:nvPr/>
      </p:nvGrpSpPr>
      <p:grpSpPr>
        <a:xfrm>
          <a:off x="0" y="0"/>
          <a:ext cx="0" cy="0"/>
          <a:chOff x="0" y="0"/>
          <a:chExt cx="0" cy="0"/>
        </a:xfrm>
      </p:grpSpPr>
      <p:sp>
        <p:nvSpPr>
          <p:cNvPr id="2359" name="Shape 2359"/>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pic>
        <p:nvPicPr>
          <p:cNvPr id="2360" name="image3.png"/>
          <p:cNvPicPr>
            <a:picLocks noChangeAspect="1"/>
          </p:cNvPicPr>
          <p:nvPr/>
        </p:nvPicPr>
        <p:blipFill>
          <a:blip r:embed="rId2">
            <a:extLst/>
          </a:blip>
          <a:srcRect l="0" t="75812" r="0" b="0"/>
          <a:stretch>
            <a:fillRect/>
          </a:stretch>
        </p:blipFill>
        <p:spPr>
          <a:xfrm>
            <a:off x="1549400" y="6353302"/>
            <a:ext cx="14326104" cy="1537758"/>
          </a:xfrm>
          <a:prstGeom prst="rect">
            <a:avLst/>
          </a:prstGeom>
          <a:ln w="12700">
            <a:miter lim="400000"/>
          </a:ln>
        </p:spPr>
      </p:pic>
      <p:sp>
        <p:nvSpPr>
          <p:cNvPr id="2361" name="Shape 2361"/>
          <p:cNvSpPr/>
          <p:nvPr/>
        </p:nvSpPr>
        <p:spPr>
          <a:xfrm flipV="1">
            <a:off x="14767971" y="6353301"/>
            <a:ext cx="2" cy="1502927"/>
          </a:xfrm>
          <a:prstGeom prst="line">
            <a:avLst/>
          </a:prstGeom>
          <a:ln w="25400">
            <a:solidFill>
              <a:srgbClr val="FFFFFF"/>
            </a:solidFill>
            <a:miter lim="400000"/>
          </a:ln>
        </p:spPr>
        <p:txBody>
          <a:bodyPr lIns="45718" tIns="45718" rIns="45718" bIns="45718"/>
          <a:lstStyle/>
          <a:p>
            <a:pPr>
              <a:defRPr>
                <a:solidFill>
                  <a:srgbClr val="F2B62D"/>
                </a:solidFill>
              </a:defRPr>
            </a:pPr>
          </a:p>
        </p:txBody>
      </p:sp>
      <p:pic>
        <p:nvPicPr>
          <p:cNvPr id="2362" name="image2.png"/>
          <p:cNvPicPr>
            <a:picLocks noChangeAspect="1"/>
          </p:cNvPicPr>
          <p:nvPr/>
        </p:nvPicPr>
        <p:blipFill>
          <a:blip r:embed="rId3">
            <a:extLst/>
          </a:blip>
          <a:stretch>
            <a:fillRect/>
          </a:stretch>
        </p:blipFill>
        <p:spPr>
          <a:xfrm>
            <a:off x="15680267" y="6467976"/>
            <a:ext cx="5552232" cy="1308286"/>
          </a:xfrm>
          <a:prstGeom prst="rect">
            <a:avLst/>
          </a:prstGeom>
          <a:ln w="12700">
            <a:miter lim="400000"/>
          </a:ln>
        </p:spPr>
      </p:pic>
      <p:sp>
        <p:nvSpPr>
          <p:cNvPr id="2363" name="Shape 236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2.xml><?xml version="1.0" encoding="utf-8"?>
<p:sldLayout xmlns:a="http://schemas.openxmlformats.org/drawingml/2006/main" xmlns:r="http://schemas.openxmlformats.org/officeDocument/2006/relationships" xmlns:p="http://schemas.openxmlformats.org/presentationml/2006/main" type="tx" showMasterSp="0" showMasterPhAnim="1">
  <p:cSld name="Blank Dark">
    <p:spTree>
      <p:nvGrpSpPr>
        <p:cNvPr id="1" name=""/>
        <p:cNvGrpSpPr/>
        <p:nvPr/>
      </p:nvGrpSpPr>
      <p:grpSpPr>
        <a:xfrm>
          <a:off x="0" y="0"/>
          <a:ext cx="0" cy="0"/>
          <a:chOff x="0" y="0"/>
          <a:chExt cx="0" cy="0"/>
        </a:xfrm>
      </p:grpSpPr>
      <p:sp>
        <p:nvSpPr>
          <p:cNvPr id="2370" name="Shape 2370"/>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2371" name="Shape 237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3.xml><?xml version="1.0" encoding="utf-8"?>
<p:sldLayout xmlns:a="http://schemas.openxmlformats.org/drawingml/2006/main" xmlns:r="http://schemas.openxmlformats.org/officeDocument/2006/relationships" xmlns:p="http://schemas.openxmlformats.org/presentationml/2006/main" type="tx" showMasterSp="0" showMasterPhAnim="1">
  <p:cSld name="Blank Light">
    <p:bg>
      <p:bgPr>
        <a:solidFill>
          <a:srgbClr val="EFEFEF"/>
        </a:solidFill>
      </p:bgPr>
    </p:bg>
    <p:spTree>
      <p:nvGrpSpPr>
        <p:cNvPr id="1" name=""/>
        <p:cNvGrpSpPr/>
        <p:nvPr/>
      </p:nvGrpSpPr>
      <p:grpSpPr>
        <a:xfrm>
          <a:off x="0" y="0"/>
          <a:ext cx="0" cy="0"/>
          <a:chOff x="0" y="0"/>
          <a:chExt cx="0" cy="0"/>
        </a:xfrm>
      </p:grpSpPr>
      <p:sp>
        <p:nvSpPr>
          <p:cNvPr id="2378" name="Shape 237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4.xml><?xml version="1.0" encoding="utf-8"?>
<p:sldLayout xmlns:a="http://schemas.openxmlformats.org/drawingml/2006/main" xmlns:r="http://schemas.openxmlformats.org/officeDocument/2006/relationships" xmlns:p="http://schemas.openxmlformats.org/presentationml/2006/main" type="tx" showMasterSp="0" showMasterPhAnim="1">
  <p:cSld name="Copy w/ Image Left Light">
    <p:bg>
      <p:bgPr>
        <a:solidFill>
          <a:srgbClr val="EFEFEF"/>
        </a:solidFill>
      </p:bgPr>
    </p:bg>
    <p:spTree>
      <p:nvGrpSpPr>
        <p:cNvPr id="1" name=""/>
        <p:cNvGrpSpPr/>
        <p:nvPr/>
      </p:nvGrpSpPr>
      <p:grpSpPr>
        <a:xfrm>
          <a:off x="0" y="0"/>
          <a:ext cx="0" cy="0"/>
          <a:chOff x="0" y="0"/>
          <a:chExt cx="0" cy="0"/>
        </a:xfrm>
      </p:grpSpPr>
      <p:sp>
        <p:nvSpPr>
          <p:cNvPr id="2385" name="Shape 2385"/>
          <p:cNvSpPr/>
          <p:nvPr>
            <p:ph type="body" sz="quarter" idx="1"/>
          </p:nvPr>
        </p:nvSpPr>
        <p:spPr>
          <a:xfrm>
            <a:off x="13335000" y="488948"/>
            <a:ext cx="8187081" cy="1930402"/>
          </a:xfrm>
          <a:prstGeom prst="rect">
            <a:avLst/>
          </a:prstGeom>
        </p:spPr>
        <p:txBody>
          <a:bodyPr anchor="ctr"/>
          <a:lstStyle>
            <a:lvl1pPr defTabSz="825500">
              <a:lnSpc>
                <a:spcPct val="100000"/>
              </a:lnSpc>
              <a:defRPr i="0" spc="550" sz="5000">
                <a:solidFill>
                  <a:srgbClr val="F2B62D"/>
                </a:solidFill>
                <a:latin typeface="Brandon Grotesque Regular"/>
                <a:ea typeface="Brandon Grotesque Regular"/>
                <a:cs typeface="Brandon Grotesque Regular"/>
                <a:sym typeface="Brandon Grotesque Regular"/>
              </a:defRPr>
            </a:lvl1pPr>
            <a:lvl2pPr marL="1245575" indent="-610575" defTabSz="825500">
              <a:lnSpc>
                <a:spcPct val="100000"/>
              </a:lnSpc>
              <a:defRPr i="0" spc="550" sz="5000">
                <a:solidFill>
                  <a:srgbClr val="F2B62D"/>
                </a:solidFill>
                <a:latin typeface="Brandon Grotesque Regular"/>
                <a:ea typeface="Brandon Grotesque Regular"/>
                <a:cs typeface="Brandon Grotesque Regular"/>
                <a:sym typeface="Brandon Grotesque Regular"/>
              </a:defRPr>
            </a:lvl2pPr>
            <a:lvl3pPr marL="1880575" indent="-610575" defTabSz="825500">
              <a:lnSpc>
                <a:spcPct val="100000"/>
              </a:lnSpc>
              <a:defRPr i="0" spc="550" sz="5000">
                <a:solidFill>
                  <a:srgbClr val="F2B62D"/>
                </a:solidFill>
                <a:latin typeface="Brandon Grotesque Regular"/>
                <a:ea typeface="Brandon Grotesque Regular"/>
                <a:cs typeface="Brandon Grotesque Regular"/>
                <a:sym typeface="Brandon Grotesque Regular"/>
              </a:defRPr>
            </a:lvl3pPr>
            <a:lvl4pPr marL="2515575" indent="-610575" defTabSz="825500">
              <a:lnSpc>
                <a:spcPct val="100000"/>
              </a:lnSpc>
              <a:defRPr i="0" spc="550" sz="5000">
                <a:solidFill>
                  <a:srgbClr val="F2B62D"/>
                </a:solidFill>
                <a:latin typeface="Brandon Grotesque Regular"/>
                <a:ea typeface="Brandon Grotesque Regular"/>
                <a:cs typeface="Brandon Grotesque Regular"/>
                <a:sym typeface="Brandon Grotesque Regular"/>
              </a:defRPr>
            </a:lvl4pPr>
            <a:lvl5pPr marL="3150575" indent="-610575" defTabSz="825500">
              <a:lnSpc>
                <a:spcPct val="100000"/>
              </a:lnSpc>
              <a:defRPr i="0" spc="550" sz="5000">
                <a:solidFill>
                  <a:srgbClr val="F2B62D"/>
                </a:solidFill>
                <a:latin typeface="Brandon Grotesque Regular"/>
                <a:ea typeface="Brandon Grotesque Regular"/>
                <a:cs typeface="Brandon Grotesque Regular"/>
                <a:sym typeface="Brandon Grotesque Regular"/>
              </a:defRPr>
            </a:lvl5pPr>
          </a:lstStyle>
          <a:p>
            <a:pPr/>
            <a:r>
              <a:t>Body Level One</a:t>
            </a:r>
          </a:p>
          <a:p>
            <a:pPr lvl="1"/>
            <a:r>
              <a:t>Body Level Two</a:t>
            </a:r>
          </a:p>
          <a:p>
            <a:pPr lvl="2"/>
            <a:r>
              <a:t>Body Level Three</a:t>
            </a:r>
          </a:p>
          <a:p>
            <a:pPr lvl="3"/>
            <a:r>
              <a:t>Body Level Four</a:t>
            </a:r>
          </a:p>
          <a:p>
            <a:pPr lvl="4"/>
            <a:r>
              <a:t>Body Level Five</a:t>
            </a:r>
          </a:p>
        </p:txBody>
      </p:sp>
      <p:sp>
        <p:nvSpPr>
          <p:cNvPr id="2386" name="Shape 2386"/>
          <p:cNvSpPr/>
          <p:nvPr>
            <p:ph type="body" sz="half" idx="13"/>
          </p:nvPr>
        </p:nvSpPr>
        <p:spPr>
          <a:xfrm>
            <a:off x="13335000" y="3788409"/>
            <a:ext cx="9604569" cy="10236201"/>
          </a:xfrm>
          <a:prstGeom prst="rect">
            <a:avLst/>
          </a:prstGeom>
        </p:spPr>
        <p:txBody>
          <a:bodyPr/>
          <a:lstStyle/>
          <a:p>
            <a:pPr>
              <a:spcBef>
                <a:spcPts val="4200"/>
              </a:spcBef>
              <a:defRPr cap="none" i="0" spc="0" sz="3100">
                <a:solidFill>
                  <a:srgbClr val="000000"/>
                </a:solidFill>
                <a:latin typeface="Avenir Next"/>
                <a:ea typeface="Avenir Next"/>
                <a:cs typeface="Avenir Next"/>
                <a:sym typeface="Avenir Next"/>
              </a:defRPr>
            </a:pPr>
          </a:p>
        </p:txBody>
      </p:sp>
      <p:sp>
        <p:nvSpPr>
          <p:cNvPr id="2387" name="Shape 2387"/>
          <p:cNvSpPr/>
          <p:nvPr/>
        </p:nvSpPr>
        <p:spPr>
          <a:xfrm>
            <a:off x="14493814" y="13021309"/>
            <a:ext cx="9103029"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2018 ELEVATE CREATIVE  |  All rights reserved.</a:t>
            </a:r>
          </a:p>
        </p:txBody>
      </p:sp>
      <p:sp>
        <p:nvSpPr>
          <p:cNvPr id="2388" name="Shape 2388"/>
          <p:cNvSpPr/>
          <p:nvPr>
            <p:ph type="pic" idx="14"/>
          </p:nvPr>
        </p:nvSpPr>
        <p:spPr>
          <a:xfrm>
            <a:off x="0" y="0"/>
            <a:ext cx="12149933" cy="13716000"/>
          </a:xfrm>
          <a:prstGeom prst="rect">
            <a:avLst/>
          </a:prstGeom>
        </p:spPr>
        <p:txBody>
          <a:bodyPr lIns="91439" tIns="45719" rIns="91439" bIns="45719">
            <a:noAutofit/>
          </a:bodyPr>
          <a:lstStyle/>
          <a:p>
            <a:pPr/>
          </a:p>
        </p:txBody>
      </p:sp>
      <p:sp>
        <p:nvSpPr>
          <p:cNvPr id="2389" name="Shape 2389"/>
          <p:cNvSpPr/>
          <p:nvPr>
            <p:ph type="sldNum" sz="quarter" idx="2"/>
          </p:nvPr>
        </p:nvSpPr>
        <p:spPr>
          <a:xfrm>
            <a:off x="23803965" y="13008609"/>
            <a:ext cx="283770" cy="304801"/>
          </a:xfrm>
          <a:prstGeom prst="rect">
            <a:avLst/>
          </a:prstGeom>
        </p:spPr>
        <p:txBody>
          <a:bodyPr/>
          <a:lstStyle>
            <a:lvl1pPr algn="ctr" defTabSz="825500">
              <a:defRPr cap="none" spc="0">
                <a:solidFill>
                  <a:srgbClr val="FFFFFF"/>
                </a:solidFill>
                <a:latin typeface="Avenir Book"/>
                <a:ea typeface="Avenir Book"/>
                <a:cs typeface="Avenir Book"/>
                <a:sym typeface="Avenir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5.xml><?xml version="1.0" encoding="utf-8"?>
<p:sldLayout xmlns:a="http://schemas.openxmlformats.org/drawingml/2006/main" xmlns:r="http://schemas.openxmlformats.org/officeDocument/2006/relationships" xmlns:p="http://schemas.openxmlformats.org/presentationml/2006/main" type="tx" showMasterSp="0" showMasterPhAnim="1">
  <p:cSld name="Brand Map Light">
    <p:bg>
      <p:bgPr>
        <a:solidFill>
          <a:srgbClr val="EFEFEF"/>
        </a:solidFill>
      </p:bgPr>
    </p:bg>
    <p:spTree>
      <p:nvGrpSpPr>
        <p:cNvPr id="1" name=""/>
        <p:cNvGrpSpPr/>
        <p:nvPr/>
      </p:nvGrpSpPr>
      <p:grpSpPr>
        <a:xfrm>
          <a:off x="0" y="0"/>
          <a:ext cx="0" cy="0"/>
          <a:chOff x="0" y="0"/>
          <a:chExt cx="0" cy="0"/>
        </a:xfrm>
      </p:grpSpPr>
      <p:sp>
        <p:nvSpPr>
          <p:cNvPr id="2396" name="Shape 2396"/>
          <p:cNvSpPr/>
          <p:nvPr/>
        </p:nvSpPr>
        <p:spPr>
          <a:xfrm>
            <a:off x="14486310" y="13036548"/>
            <a:ext cx="9019342"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2018 ELEVATE GALLERY  |  All rights reserved.</a:t>
            </a:r>
          </a:p>
        </p:txBody>
      </p:sp>
      <p:sp>
        <p:nvSpPr>
          <p:cNvPr id="2397" name="Shape 2397"/>
          <p:cNvSpPr/>
          <p:nvPr/>
        </p:nvSpPr>
        <p:spPr>
          <a:xfrm>
            <a:off x="7369309" y="2497908"/>
            <a:ext cx="9645383" cy="9645383"/>
          </a:xfrm>
          <a:prstGeom prst="line">
            <a:avLst/>
          </a:prstGeom>
          <a:ln w="38100">
            <a:solidFill>
              <a:srgbClr val="F2B62D"/>
            </a:solidFill>
            <a:miter lim="400000"/>
          </a:ln>
        </p:spPr>
        <p:txBody>
          <a:bodyPr lIns="45718" tIns="45718" rIns="45718" bIns="45718"/>
          <a:lstStyle/>
          <a:p>
            <a:pPr>
              <a:defRPr>
                <a:solidFill>
                  <a:srgbClr val="F2B62D"/>
                </a:solidFill>
              </a:defRPr>
            </a:pPr>
          </a:p>
        </p:txBody>
      </p:sp>
      <p:sp>
        <p:nvSpPr>
          <p:cNvPr id="2398" name="Shape 2398"/>
          <p:cNvSpPr/>
          <p:nvPr/>
        </p:nvSpPr>
        <p:spPr>
          <a:xfrm flipH="1">
            <a:off x="7282915" y="2497909"/>
            <a:ext cx="9645384" cy="9645384"/>
          </a:xfrm>
          <a:prstGeom prst="line">
            <a:avLst/>
          </a:prstGeom>
          <a:ln w="38100">
            <a:solidFill>
              <a:srgbClr val="F2B62D"/>
            </a:solidFill>
            <a:miter lim="400000"/>
          </a:ln>
        </p:spPr>
        <p:txBody>
          <a:bodyPr lIns="45718" tIns="45718" rIns="45718" bIns="45718"/>
          <a:lstStyle/>
          <a:p>
            <a:pPr>
              <a:defRPr>
                <a:solidFill>
                  <a:srgbClr val="F2B62D"/>
                </a:solidFill>
              </a:defRPr>
            </a:pPr>
          </a:p>
        </p:txBody>
      </p:sp>
      <p:sp>
        <p:nvSpPr>
          <p:cNvPr id="2399" name="Shape 2399"/>
          <p:cNvSpPr/>
          <p:nvPr/>
        </p:nvSpPr>
        <p:spPr>
          <a:xfrm>
            <a:off x="10153759" y="5331905"/>
            <a:ext cx="3977391" cy="3977391"/>
          </a:xfrm>
          <a:prstGeom prst="ellipse">
            <a:avLst/>
          </a:prstGeom>
          <a:solidFill>
            <a:srgbClr val="F2B62D"/>
          </a:solidFill>
          <a:ln w="38100">
            <a:solidFill>
              <a:srgbClr val="F2B62D"/>
            </a:solidFill>
            <a:miter lim="400000"/>
          </a:ln>
        </p:spPr>
        <p:txBody>
          <a:bodyPr lIns="50800" tIns="50800" rIns="50800" bIns="50800" anchor="ctr"/>
          <a:lstStyle/>
          <a:p>
            <a:pPr defTabSz="584200">
              <a:lnSpc>
                <a:spcPct val="120000"/>
              </a:lnSpc>
              <a:defRPr spc="560" sz="2800"/>
            </a:pPr>
          </a:p>
        </p:txBody>
      </p:sp>
      <p:sp>
        <p:nvSpPr>
          <p:cNvPr id="2400" name="Shape 2400"/>
          <p:cNvSpPr/>
          <p:nvPr/>
        </p:nvSpPr>
        <p:spPr>
          <a:xfrm>
            <a:off x="10203305" y="5452480"/>
            <a:ext cx="3977391" cy="9118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lnSpc>
                <a:spcPct val="120000"/>
              </a:lnSpc>
              <a:defRPr spc="400" sz="2000">
                <a:latin typeface="Brandon Grotesque Bold"/>
                <a:ea typeface="Brandon Grotesque Bold"/>
                <a:cs typeface="Brandon Grotesque Bold"/>
                <a:sym typeface="Brandon Grotesque Bold"/>
              </a:defRPr>
            </a:pPr>
            <a:r>
              <a:t>ESSENTIAL</a:t>
            </a:r>
          </a:p>
          <a:p>
            <a:pPr algn="ctr" defTabSz="584200">
              <a:lnSpc>
                <a:spcPct val="120000"/>
              </a:lnSpc>
              <a:defRPr spc="400" sz="2000">
                <a:latin typeface="Brandon Grotesque Bold"/>
                <a:ea typeface="Brandon Grotesque Bold"/>
                <a:cs typeface="Brandon Grotesque Bold"/>
                <a:sym typeface="Brandon Grotesque Bold"/>
              </a:defRPr>
            </a:pPr>
            <a:r>
              <a:t>CONCEPT</a:t>
            </a:r>
          </a:p>
        </p:txBody>
      </p:sp>
      <p:sp>
        <p:nvSpPr>
          <p:cNvPr id="2401" name="Shape 2401"/>
          <p:cNvSpPr/>
          <p:nvPr/>
        </p:nvSpPr>
        <p:spPr>
          <a:xfrm>
            <a:off x="9559043" y="2228326"/>
            <a:ext cx="5265912"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lnSpc>
                <a:spcPct val="120000"/>
              </a:lnSpc>
              <a:defRPr spc="560" sz="2800">
                <a:latin typeface="Brandon Grotesque Regular"/>
                <a:ea typeface="Brandon Grotesque Regular"/>
                <a:cs typeface="Brandon Grotesque Regular"/>
                <a:sym typeface="Brandon Grotesque Regular"/>
              </a:defRPr>
            </a:lvl1pPr>
          </a:lstStyle>
          <a:p>
            <a:pPr/>
            <a:r>
              <a:t>CREATIVE FRICTION</a:t>
            </a:r>
          </a:p>
        </p:txBody>
      </p:sp>
      <p:sp>
        <p:nvSpPr>
          <p:cNvPr id="2402" name="Shape 2402"/>
          <p:cNvSpPr/>
          <p:nvPr/>
        </p:nvSpPr>
        <p:spPr>
          <a:xfrm>
            <a:off x="10230901" y="11080944"/>
            <a:ext cx="3977392"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lnSpc>
                <a:spcPct val="120000"/>
              </a:lnSpc>
              <a:defRPr spc="560" sz="2800">
                <a:latin typeface="Brandon Grotesque Regular"/>
                <a:ea typeface="Brandon Grotesque Regular"/>
                <a:cs typeface="Brandon Grotesque Regular"/>
                <a:sym typeface="Brandon Grotesque Regular"/>
              </a:defRPr>
            </a:lvl1pPr>
          </a:lstStyle>
          <a:p>
            <a:pPr/>
            <a:r>
              <a:t>What if</a:t>
            </a:r>
          </a:p>
        </p:txBody>
      </p:sp>
      <p:sp>
        <p:nvSpPr>
          <p:cNvPr id="2403" name="Shape 2403"/>
          <p:cNvSpPr/>
          <p:nvPr/>
        </p:nvSpPr>
        <p:spPr>
          <a:xfrm>
            <a:off x="1270000" y="946149"/>
            <a:ext cx="8267304"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2B62D"/>
                </a:solidFill>
                <a:latin typeface="Brandon Grotesque Regular"/>
                <a:ea typeface="Brandon Grotesque Regular"/>
                <a:cs typeface="Brandon Grotesque Regular"/>
                <a:sym typeface="Brandon Grotesque Regular"/>
              </a:defRPr>
            </a:lvl1pPr>
          </a:lstStyle>
          <a:p>
            <a:pPr/>
            <a:r>
              <a:t>VALUE PROPOSITION</a:t>
            </a:r>
          </a:p>
        </p:txBody>
      </p:sp>
      <p:sp>
        <p:nvSpPr>
          <p:cNvPr id="2404" name="Shape 2404"/>
          <p:cNvSpPr/>
          <p:nvPr/>
        </p:nvSpPr>
        <p:spPr>
          <a:xfrm>
            <a:off x="14999726" y="5519419"/>
            <a:ext cx="6018321"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lnSpc>
                <a:spcPct val="120000"/>
              </a:lnSpc>
              <a:defRPr spc="560" sz="2800">
                <a:latin typeface="Brandon Grotesque Regular"/>
                <a:ea typeface="Brandon Grotesque Regular"/>
                <a:cs typeface="Brandon Grotesque Regular"/>
                <a:sym typeface="Brandon Grotesque Regular"/>
              </a:defRPr>
            </a:lvl1pPr>
          </a:lstStyle>
          <a:p>
            <a:pPr/>
            <a:r>
              <a:t>WHAT IS THE Experience </a:t>
            </a:r>
          </a:p>
        </p:txBody>
      </p:sp>
      <p:sp>
        <p:nvSpPr>
          <p:cNvPr id="2405" name="Shape 2405"/>
          <p:cNvSpPr/>
          <p:nvPr/>
        </p:nvSpPr>
        <p:spPr>
          <a:xfrm>
            <a:off x="4323853" y="5566032"/>
            <a:ext cx="3977392"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lnSpc>
                <a:spcPct val="120000"/>
              </a:lnSpc>
              <a:defRPr spc="560" sz="2800">
                <a:latin typeface="Brandon Grotesque Regular"/>
                <a:ea typeface="Brandon Grotesque Regular"/>
                <a:cs typeface="Brandon Grotesque Regular"/>
                <a:sym typeface="Brandon Grotesque Regular"/>
              </a:defRPr>
            </a:lvl1pPr>
          </a:lstStyle>
          <a:p>
            <a:pPr/>
            <a:r>
              <a:t>Purpose</a:t>
            </a:r>
          </a:p>
        </p:txBody>
      </p:sp>
      <p:sp>
        <p:nvSpPr>
          <p:cNvPr id="2406" name="Shape 2406"/>
          <p:cNvSpPr/>
          <p:nvPr/>
        </p:nvSpPr>
        <p:spPr>
          <a:xfrm>
            <a:off x="10230901" y="6808366"/>
            <a:ext cx="3977392" cy="182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lnSpc>
                <a:spcPct val="120000"/>
              </a:lnSpc>
              <a:defRPr cap="none" spc="560" sz="2800">
                <a:latin typeface="Brandon Grotesque Regular"/>
                <a:ea typeface="Brandon Grotesque Regular"/>
                <a:cs typeface="Brandon Grotesque Regular"/>
                <a:sym typeface="Brandon Grotesque Regular"/>
              </a:defRPr>
            </a:pPr>
            <a:r>
              <a:t>PEER to PEER </a:t>
            </a:r>
          </a:p>
          <a:p>
            <a:pPr algn="ctr" defTabSz="584200">
              <a:lnSpc>
                <a:spcPct val="120000"/>
              </a:lnSpc>
              <a:defRPr cap="none" spc="560" sz="2800">
                <a:latin typeface="Brandon Grotesque Regular"/>
                <a:ea typeface="Brandon Grotesque Regular"/>
                <a:cs typeface="Brandon Grotesque Regular"/>
                <a:sym typeface="Brandon Grotesque Regular"/>
              </a:defRPr>
            </a:pPr>
            <a:r>
              <a:t>FUNDED</a:t>
            </a:r>
          </a:p>
          <a:p>
            <a:pPr algn="ctr" defTabSz="584200">
              <a:lnSpc>
                <a:spcPct val="120000"/>
              </a:lnSpc>
              <a:defRPr cap="none" spc="560" sz="2800">
                <a:latin typeface="Brandon Grotesque Regular"/>
                <a:ea typeface="Brandon Grotesque Regular"/>
                <a:cs typeface="Brandon Grotesque Regular"/>
                <a:sym typeface="Brandon Grotesque Regular"/>
              </a:defRPr>
            </a:pPr>
            <a:r>
              <a:t>EXHIBITS</a:t>
            </a:r>
            <a:r>
              <a:rPr cap="all"/>
              <a:t> </a:t>
            </a:r>
          </a:p>
        </p:txBody>
      </p:sp>
      <p:sp>
        <p:nvSpPr>
          <p:cNvPr id="2407" name="Shape 2407"/>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6.xml><?xml version="1.0" encoding="utf-8"?>
<p:sldLayout xmlns:a="http://schemas.openxmlformats.org/drawingml/2006/main" xmlns:r="http://schemas.openxmlformats.org/officeDocument/2006/relationships" xmlns:p="http://schemas.openxmlformats.org/presentationml/2006/main" type="tx" showMasterSp="0" showMasterPhAnim="1">
  <p:cSld name="Mockup Dark Light">
    <p:bg>
      <p:bgPr>
        <a:solidFill>
          <a:srgbClr val="EFEFEF"/>
        </a:solidFill>
      </p:bgPr>
    </p:bg>
    <p:spTree>
      <p:nvGrpSpPr>
        <p:cNvPr id="1" name=""/>
        <p:cNvGrpSpPr/>
        <p:nvPr/>
      </p:nvGrpSpPr>
      <p:grpSpPr>
        <a:xfrm>
          <a:off x="0" y="0"/>
          <a:ext cx="0" cy="0"/>
          <a:chOff x="0" y="0"/>
          <a:chExt cx="0" cy="0"/>
        </a:xfrm>
      </p:grpSpPr>
      <p:sp>
        <p:nvSpPr>
          <p:cNvPr id="2414" name="Shape 2414"/>
          <p:cNvSpPr/>
          <p:nvPr/>
        </p:nvSpPr>
        <p:spPr>
          <a:xfrm>
            <a:off x="14486310" y="13036548"/>
            <a:ext cx="9019342"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2018 ELEVATE GALLERY  |  All rights reserved.</a:t>
            </a:r>
          </a:p>
        </p:txBody>
      </p:sp>
      <p:sp>
        <p:nvSpPr>
          <p:cNvPr id="2415" name="Shape 2415"/>
          <p:cNvSpPr/>
          <p:nvPr/>
        </p:nvSpPr>
        <p:spPr>
          <a:xfrm>
            <a:off x="15888791" y="8634702"/>
            <a:ext cx="7734508" cy="1"/>
          </a:xfrm>
          <a:prstGeom prst="line">
            <a:avLst/>
          </a:prstGeom>
          <a:ln w="12700">
            <a:solidFill>
              <a:srgbClr val="F2B62D">
                <a:alpha val="60008"/>
              </a:srgbClr>
            </a:solidFill>
            <a:miter lim="400000"/>
          </a:ln>
        </p:spPr>
        <p:txBody>
          <a:bodyPr lIns="45718" tIns="45718" rIns="45718" bIns="45718"/>
          <a:lstStyle/>
          <a:p>
            <a:pPr>
              <a:defRPr>
                <a:solidFill>
                  <a:srgbClr val="F2B62D"/>
                </a:solidFill>
              </a:defRPr>
            </a:pPr>
          </a:p>
        </p:txBody>
      </p:sp>
      <p:sp>
        <p:nvSpPr>
          <p:cNvPr id="2416" name="Shape 2416"/>
          <p:cNvSpPr/>
          <p:nvPr/>
        </p:nvSpPr>
        <p:spPr>
          <a:xfrm flipV="1">
            <a:off x="15474273" y="4603166"/>
            <a:ext cx="892434" cy="892432"/>
          </a:xfrm>
          <a:prstGeom prst="line">
            <a:avLst/>
          </a:prstGeom>
          <a:ln>
            <a:solidFill>
              <a:srgbClr val="F2B62D"/>
            </a:solidFill>
            <a:miter lim="400000"/>
          </a:ln>
        </p:spPr>
        <p:txBody>
          <a:bodyPr lIns="45718" tIns="45718" rIns="45718" bIns="45718"/>
          <a:lstStyle/>
          <a:p>
            <a:pPr>
              <a:defRPr>
                <a:solidFill>
                  <a:srgbClr val="F2B62D"/>
                </a:solidFill>
              </a:defRPr>
            </a:pPr>
          </a:p>
        </p:txBody>
      </p:sp>
      <p:sp>
        <p:nvSpPr>
          <p:cNvPr id="2417" name="Shape 2417"/>
          <p:cNvSpPr/>
          <p:nvPr/>
        </p:nvSpPr>
        <p:spPr>
          <a:xfrm>
            <a:off x="16362897" y="4592320"/>
            <a:ext cx="7260399" cy="1"/>
          </a:xfrm>
          <a:prstGeom prst="line">
            <a:avLst/>
          </a:prstGeom>
          <a:ln w="12700">
            <a:solidFill>
              <a:srgbClr val="F2B62D">
                <a:alpha val="60008"/>
              </a:srgbClr>
            </a:solidFill>
            <a:miter lim="400000"/>
          </a:ln>
        </p:spPr>
        <p:txBody>
          <a:bodyPr lIns="45718" tIns="45718" rIns="45718" bIns="45718"/>
          <a:lstStyle/>
          <a:p>
            <a:pPr>
              <a:defRPr>
                <a:solidFill>
                  <a:srgbClr val="F2B62D"/>
                </a:solidFill>
              </a:defRPr>
            </a:pPr>
          </a:p>
        </p:txBody>
      </p:sp>
      <p:sp>
        <p:nvSpPr>
          <p:cNvPr id="2418" name="Shape 2418"/>
          <p:cNvSpPr/>
          <p:nvPr/>
        </p:nvSpPr>
        <p:spPr>
          <a:xfrm>
            <a:off x="986418" y="8634702"/>
            <a:ext cx="7260399" cy="1"/>
          </a:xfrm>
          <a:prstGeom prst="line">
            <a:avLst/>
          </a:prstGeom>
          <a:ln w="12700">
            <a:solidFill>
              <a:srgbClr val="F2B62D">
                <a:alpha val="60008"/>
              </a:srgbClr>
            </a:solidFill>
            <a:miter lim="400000"/>
          </a:ln>
        </p:spPr>
        <p:txBody>
          <a:bodyPr lIns="45718" tIns="45718" rIns="45718" bIns="45718"/>
          <a:lstStyle/>
          <a:p>
            <a:pPr>
              <a:defRPr>
                <a:solidFill>
                  <a:srgbClr val="F2B62D"/>
                </a:solidFill>
              </a:defRPr>
            </a:pPr>
          </a:p>
        </p:txBody>
      </p:sp>
      <p:sp>
        <p:nvSpPr>
          <p:cNvPr id="2419" name="Shape 2419"/>
          <p:cNvSpPr/>
          <p:nvPr>
            <p:ph type="body" sz="quarter" idx="1"/>
          </p:nvPr>
        </p:nvSpPr>
        <p:spPr>
          <a:xfrm>
            <a:off x="1264087" y="5025423"/>
            <a:ext cx="5681566" cy="1915162"/>
          </a:xfrm>
          <a:prstGeom prst="rect">
            <a:avLst/>
          </a:prstGeom>
        </p:spPr>
        <p:txBody>
          <a:bodyPr/>
          <a:lstStyle>
            <a:lvl1pPr>
              <a:spcBef>
                <a:spcPts val="4200"/>
              </a:spcBef>
              <a:defRPr cap="none" i="0" spc="0" sz="3100">
                <a:solidFill>
                  <a:srgbClr val="000000"/>
                </a:solidFill>
                <a:latin typeface="Avenir Next"/>
                <a:ea typeface="Avenir Next"/>
                <a:cs typeface="Avenir Next"/>
                <a:sym typeface="Avenir Next"/>
              </a:defRPr>
            </a:lvl1pPr>
            <a:lvl2pPr marL="1013556" indent="-378556">
              <a:spcBef>
                <a:spcPts val="4200"/>
              </a:spcBef>
              <a:defRPr cap="none" i="0" spc="0" sz="3100">
                <a:solidFill>
                  <a:srgbClr val="000000"/>
                </a:solidFill>
                <a:latin typeface="Avenir Next"/>
                <a:ea typeface="Avenir Next"/>
                <a:cs typeface="Avenir Next"/>
                <a:sym typeface="Avenir Next"/>
              </a:defRPr>
            </a:lvl2pPr>
            <a:lvl3pPr marL="1648556" indent="-378556">
              <a:spcBef>
                <a:spcPts val="4200"/>
              </a:spcBef>
              <a:defRPr cap="none" i="0" spc="0" sz="3100">
                <a:solidFill>
                  <a:srgbClr val="000000"/>
                </a:solidFill>
                <a:latin typeface="Avenir Next"/>
                <a:ea typeface="Avenir Next"/>
                <a:cs typeface="Avenir Next"/>
                <a:sym typeface="Avenir Next"/>
              </a:defRPr>
            </a:lvl3pPr>
            <a:lvl4pPr marL="2283556" indent="-378556">
              <a:spcBef>
                <a:spcPts val="4200"/>
              </a:spcBef>
              <a:defRPr cap="none" i="0" spc="0" sz="3100">
                <a:solidFill>
                  <a:srgbClr val="000000"/>
                </a:solidFill>
                <a:latin typeface="Avenir Next"/>
                <a:ea typeface="Avenir Next"/>
                <a:cs typeface="Avenir Next"/>
                <a:sym typeface="Avenir Next"/>
              </a:defRPr>
            </a:lvl4pPr>
            <a:lvl5pPr marL="2918556" indent="-378556">
              <a:spcBef>
                <a:spcPts val="4200"/>
              </a:spcBef>
              <a:defRPr cap="none" i="0" spc="0" sz="3100">
                <a:solidFill>
                  <a:srgbClr val="000000"/>
                </a:solidFill>
                <a:latin typeface="Avenir Next"/>
                <a:ea typeface="Avenir Next"/>
                <a:cs typeface="Avenir Next"/>
                <a:sym typeface="Avenir Next"/>
              </a:defRPr>
            </a:lvl5pPr>
          </a:lstStyle>
          <a:p>
            <a:pPr/>
            <a:r>
              <a:t>Body Level One</a:t>
            </a:r>
          </a:p>
          <a:p>
            <a:pPr lvl="1"/>
            <a:r>
              <a:t>Body Level Two</a:t>
            </a:r>
          </a:p>
          <a:p>
            <a:pPr lvl="2"/>
            <a:r>
              <a:t>Body Level Three</a:t>
            </a:r>
          </a:p>
          <a:p>
            <a:pPr lvl="3"/>
            <a:r>
              <a:t>Body Level Four</a:t>
            </a:r>
          </a:p>
          <a:p>
            <a:pPr lvl="4"/>
            <a:r>
              <a:t>Body Level Five</a:t>
            </a:r>
          </a:p>
        </p:txBody>
      </p:sp>
      <p:sp>
        <p:nvSpPr>
          <p:cNvPr id="2420" name="Shape 2420"/>
          <p:cNvSpPr/>
          <p:nvPr/>
        </p:nvSpPr>
        <p:spPr>
          <a:xfrm flipH="1" flipV="1">
            <a:off x="8249930" y="4596211"/>
            <a:ext cx="906342" cy="906342"/>
          </a:xfrm>
          <a:prstGeom prst="line">
            <a:avLst/>
          </a:prstGeom>
          <a:ln w="12700">
            <a:solidFill>
              <a:srgbClr val="F2B62D"/>
            </a:solidFill>
            <a:miter lim="400000"/>
          </a:ln>
        </p:spPr>
        <p:txBody>
          <a:bodyPr lIns="45718" tIns="45718" rIns="45718" bIns="45718"/>
          <a:lstStyle/>
          <a:p>
            <a:pPr>
              <a:defRPr>
                <a:solidFill>
                  <a:srgbClr val="F2B62D"/>
                </a:solidFill>
              </a:defRPr>
            </a:pPr>
          </a:p>
        </p:txBody>
      </p:sp>
      <p:sp>
        <p:nvSpPr>
          <p:cNvPr id="2421" name="Shape 2421"/>
          <p:cNvSpPr/>
          <p:nvPr/>
        </p:nvSpPr>
        <p:spPr>
          <a:xfrm>
            <a:off x="1264088" y="4585970"/>
            <a:ext cx="6982729" cy="1"/>
          </a:xfrm>
          <a:prstGeom prst="line">
            <a:avLst/>
          </a:prstGeom>
          <a:ln w="12700">
            <a:solidFill>
              <a:srgbClr val="F2B62D">
                <a:alpha val="60008"/>
              </a:srgbClr>
            </a:solidFill>
            <a:miter lim="400000"/>
          </a:ln>
        </p:spPr>
        <p:txBody>
          <a:bodyPr lIns="45718" tIns="45718" rIns="45718" bIns="45718"/>
          <a:lstStyle/>
          <a:p>
            <a:pPr>
              <a:defRPr>
                <a:solidFill>
                  <a:srgbClr val="F2B62D"/>
                </a:solidFill>
              </a:defRPr>
            </a:pPr>
          </a:p>
        </p:txBody>
      </p:sp>
      <p:sp>
        <p:nvSpPr>
          <p:cNvPr id="2422" name="Shape 2422"/>
          <p:cNvSpPr/>
          <p:nvPr>
            <p:ph type="body" sz="quarter" idx="13"/>
          </p:nvPr>
        </p:nvSpPr>
        <p:spPr>
          <a:xfrm>
            <a:off x="1264088" y="3798570"/>
            <a:ext cx="8128001" cy="800102"/>
          </a:xfrm>
          <a:prstGeom prst="rect">
            <a:avLst/>
          </a:prstGeom>
        </p:spPr>
        <p:txBody>
          <a:bodyPr/>
          <a:lstStyle/>
          <a:p>
            <a:pPr>
              <a:defRPr i="0" spc="500" sz="2800">
                <a:solidFill>
                  <a:srgbClr val="000000"/>
                </a:solidFill>
              </a:defRPr>
            </a:pPr>
          </a:p>
        </p:txBody>
      </p:sp>
      <p:pic>
        <p:nvPicPr>
          <p:cNvPr id="2423" name="image21.png"/>
          <p:cNvPicPr>
            <a:picLocks noChangeAspect="1"/>
          </p:cNvPicPr>
          <p:nvPr/>
        </p:nvPicPr>
        <p:blipFill>
          <a:blip r:embed="rId2">
            <a:extLst/>
          </a:blip>
          <a:srcRect l="6302" t="5454" r="6302" b="5454"/>
          <a:stretch>
            <a:fillRect/>
          </a:stretch>
        </p:blipFill>
        <p:spPr>
          <a:xfrm>
            <a:off x="7128774" y="5140448"/>
            <a:ext cx="10126452" cy="6348707"/>
          </a:xfrm>
          <a:prstGeom prst="rect">
            <a:avLst/>
          </a:prstGeom>
          <a:ln w="12700">
            <a:miter lim="400000"/>
          </a:ln>
        </p:spPr>
      </p:pic>
      <p:sp>
        <p:nvSpPr>
          <p:cNvPr id="2424" name="Shape 2424"/>
          <p:cNvSpPr/>
          <p:nvPr>
            <p:ph type="body" sz="quarter" idx="14"/>
          </p:nvPr>
        </p:nvSpPr>
        <p:spPr>
          <a:xfrm>
            <a:off x="1264087" y="817468"/>
            <a:ext cx="11363129" cy="1016002"/>
          </a:xfrm>
          <a:prstGeom prst="rect">
            <a:avLst/>
          </a:prstGeom>
        </p:spPr>
        <p:txBody>
          <a:bodyPr anchor="ctr"/>
          <a:lstStyle/>
          <a:p>
            <a:pPr defTabSz="825500">
              <a:lnSpc>
                <a:spcPct val="100000"/>
              </a:lnSpc>
              <a:defRPr i="0" spc="500" sz="5000">
                <a:solidFill>
                  <a:srgbClr val="F2B62D"/>
                </a:solidFill>
                <a:latin typeface="Brandon Grotesque Regular"/>
                <a:ea typeface="Brandon Grotesque Regular"/>
                <a:cs typeface="Brandon Grotesque Regular"/>
                <a:sym typeface="Brandon Grotesque Regular"/>
              </a:defRPr>
            </a:pPr>
          </a:p>
        </p:txBody>
      </p:sp>
      <p:sp>
        <p:nvSpPr>
          <p:cNvPr id="2425" name="Shape 2425"/>
          <p:cNvSpPr/>
          <p:nvPr>
            <p:ph type="pic" sz="quarter" idx="15"/>
          </p:nvPr>
        </p:nvSpPr>
        <p:spPr>
          <a:xfrm>
            <a:off x="8496696" y="5674940"/>
            <a:ext cx="7390477" cy="4713054"/>
          </a:xfrm>
          <a:prstGeom prst="rect">
            <a:avLst/>
          </a:prstGeom>
          <a:effectLst>
            <a:outerShdw sx="100000" sy="100000" kx="0" ky="0" algn="b" rotWithShape="0" blurRad="63500" dist="25400" dir="5400000">
              <a:srgbClr val="000000">
                <a:alpha val="50000"/>
              </a:srgbClr>
            </a:outerShdw>
          </a:effectLst>
        </p:spPr>
        <p:txBody>
          <a:bodyPr lIns="91439" tIns="45719" rIns="91439" bIns="45719">
            <a:noAutofit/>
          </a:bodyPr>
          <a:lstStyle/>
          <a:p>
            <a:pPr/>
          </a:p>
        </p:txBody>
      </p:sp>
      <p:sp>
        <p:nvSpPr>
          <p:cNvPr id="2426" name="Shape 2426"/>
          <p:cNvSpPr/>
          <p:nvPr>
            <p:ph type="body" sz="quarter" idx="16"/>
          </p:nvPr>
        </p:nvSpPr>
        <p:spPr>
          <a:xfrm>
            <a:off x="15495297" y="3798570"/>
            <a:ext cx="8128002" cy="800102"/>
          </a:xfrm>
          <a:prstGeom prst="rect">
            <a:avLst/>
          </a:prstGeom>
        </p:spPr>
        <p:txBody>
          <a:bodyPr/>
          <a:lstStyle/>
          <a:p>
            <a:pPr>
              <a:defRPr i="0" spc="500" sz="2800">
                <a:solidFill>
                  <a:srgbClr val="000000"/>
                </a:solidFill>
              </a:defRPr>
            </a:pPr>
          </a:p>
        </p:txBody>
      </p:sp>
      <p:sp>
        <p:nvSpPr>
          <p:cNvPr id="2427" name="Shape 2427"/>
          <p:cNvSpPr/>
          <p:nvPr>
            <p:ph type="body" sz="quarter" idx="17"/>
          </p:nvPr>
        </p:nvSpPr>
        <p:spPr>
          <a:xfrm>
            <a:off x="15495297" y="7828251"/>
            <a:ext cx="8128002" cy="800102"/>
          </a:xfrm>
          <a:prstGeom prst="rect">
            <a:avLst/>
          </a:prstGeom>
        </p:spPr>
        <p:txBody>
          <a:bodyPr/>
          <a:lstStyle/>
          <a:p>
            <a:pPr>
              <a:defRPr i="0" spc="500" sz="2800">
                <a:solidFill>
                  <a:srgbClr val="000000"/>
                </a:solidFill>
              </a:defRPr>
            </a:pPr>
          </a:p>
        </p:txBody>
      </p:sp>
      <p:sp>
        <p:nvSpPr>
          <p:cNvPr id="2428" name="Shape 2428"/>
          <p:cNvSpPr/>
          <p:nvPr>
            <p:ph type="body" sz="quarter" idx="18"/>
          </p:nvPr>
        </p:nvSpPr>
        <p:spPr>
          <a:xfrm>
            <a:off x="986419" y="7828251"/>
            <a:ext cx="8128001" cy="800102"/>
          </a:xfrm>
          <a:prstGeom prst="rect">
            <a:avLst/>
          </a:prstGeom>
        </p:spPr>
        <p:txBody>
          <a:bodyPr/>
          <a:lstStyle/>
          <a:p>
            <a:pPr>
              <a:defRPr i="0" spc="500" sz="2800">
                <a:solidFill>
                  <a:srgbClr val="000000"/>
                </a:solidFill>
              </a:defRPr>
            </a:pPr>
          </a:p>
        </p:txBody>
      </p:sp>
      <p:sp>
        <p:nvSpPr>
          <p:cNvPr id="2429" name="Shape 2429"/>
          <p:cNvSpPr/>
          <p:nvPr>
            <p:ph type="body" sz="quarter" idx="19"/>
          </p:nvPr>
        </p:nvSpPr>
        <p:spPr>
          <a:xfrm>
            <a:off x="986418" y="9134319"/>
            <a:ext cx="5681566" cy="1915162"/>
          </a:xfrm>
          <a:prstGeom prst="rect">
            <a:avLst/>
          </a:prstGeom>
        </p:spPr>
        <p:txBody>
          <a:bodyPr/>
          <a:lstStyle/>
          <a:p>
            <a:pPr>
              <a:spcBef>
                <a:spcPts val="4200"/>
              </a:spcBef>
              <a:defRPr cap="none" i="0" spc="0" sz="3100">
                <a:solidFill>
                  <a:srgbClr val="000000"/>
                </a:solidFill>
                <a:latin typeface="Avenir Next"/>
                <a:ea typeface="Avenir Next"/>
                <a:cs typeface="Avenir Next"/>
                <a:sym typeface="Avenir Next"/>
              </a:defRPr>
            </a:pPr>
          </a:p>
        </p:txBody>
      </p:sp>
      <p:sp>
        <p:nvSpPr>
          <p:cNvPr id="2430" name="Shape 2430"/>
          <p:cNvSpPr/>
          <p:nvPr>
            <p:ph type="body" sz="quarter" idx="20"/>
          </p:nvPr>
        </p:nvSpPr>
        <p:spPr>
          <a:xfrm>
            <a:off x="17941734" y="9134319"/>
            <a:ext cx="5681565" cy="1915162"/>
          </a:xfrm>
          <a:prstGeom prst="rect">
            <a:avLst/>
          </a:prstGeom>
        </p:spPr>
        <p:txBody>
          <a:bodyPr/>
          <a:lstStyle/>
          <a:p>
            <a:pPr>
              <a:spcBef>
                <a:spcPts val="4200"/>
              </a:spcBef>
              <a:defRPr cap="none" i="0" spc="0" sz="3100">
                <a:solidFill>
                  <a:srgbClr val="000000"/>
                </a:solidFill>
                <a:latin typeface="Avenir Next"/>
                <a:ea typeface="Avenir Next"/>
                <a:cs typeface="Avenir Next"/>
                <a:sym typeface="Avenir Next"/>
              </a:defRPr>
            </a:pPr>
          </a:p>
        </p:txBody>
      </p:sp>
      <p:sp>
        <p:nvSpPr>
          <p:cNvPr id="2431" name="Shape 2431"/>
          <p:cNvSpPr/>
          <p:nvPr>
            <p:ph type="body" sz="quarter" idx="21"/>
          </p:nvPr>
        </p:nvSpPr>
        <p:spPr>
          <a:xfrm>
            <a:off x="17941734" y="5025423"/>
            <a:ext cx="5681565" cy="1915162"/>
          </a:xfrm>
          <a:prstGeom prst="rect">
            <a:avLst/>
          </a:prstGeom>
        </p:spPr>
        <p:txBody>
          <a:bodyPr/>
          <a:lstStyle/>
          <a:p>
            <a:pPr>
              <a:spcBef>
                <a:spcPts val="4200"/>
              </a:spcBef>
              <a:defRPr cap="none" i="0" spc="0" sz="3100">
                <a:solidFill>
                  <a:srgbClr val="000000"/>
                </a:solidFill>
                <a:latin typeface="Avenir Next"/>
                <a:ea typeface="Avenir Next"/>
                <a:cs typeface="Avenir Next"/>
                <a:sym typeface="Avenir Next"/>
              </a:defRPr>
            </a:pPr>
          </a:p>
        </p:txBody>
      </p:sp>
      <p:sp>
        <p:nvSpPr>
          <p:cNvPr id="2432" name="Shape 243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0" showMasterPhAnim="1">
  <p:cSld name="Section Divider Y3">
    <p:spTree>
      <p:nvGrpSpPr>
        <p:cNvPr id="1" name=""/>
        <p:cNvGrpSpPr/>
        <p:nvPr/>
      </p:nvGrpSpPr>
      <p:grpSpPr>
        <a:xfrm>
          <a:off x="0" y="0"/>
          <a:ext cx="0" cy="0"/>
          <a:chOff x="0" y="0"/>
          <a:chExt cx="0" cy="0"/>
        </a:xfrm>
      </p:grpSpPr>
      <p:pic>
        <p:nvPicPr>
          <p:cNvPr id="168" name="image8-small.jpg"/>
          <p:cNvPicPr>
            <a:picLocks noChangeAspect="1"/>
          </p:cNvPicPr>
          <p:nvPr/>
        </p:nvPicPr>
        <p:blipFill>
          <a:blip r:embed="rId2">
            <a:alphaModFix amt="69009"/>
            <a:extLst/>
          </a:blip>
          <a:srcRect l="0" t="20906" r="0" b="0"/>
          <a:stretch>
            <a:fillRect/>
          </a:stretch>
        </p:blipFill>
        <p:spPr>
          <a:xfrm>
            <a:off x="2046" y="0"/>
            <a:ext cx="24384002" cy="13716000"/>
          </a:xfrm>
          <a:prstGeom prst="rect">
            <a:avLst/>
          </a:prstGeom>
          <a:ln w="12700">
            <a:miter lim="400000"/>
          </a:ln>
        </p:spPr>
      </p:pic>
      <p:sp>
        <p:nvSpPr>
          <p:cNvPr id="169" name="Shape 169"/>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lvl1pPr>
          </a:lstStyle>
          <a:p>
            <a:pPr/>
            <a:r>
              <a:t>Proprietary &amp; Confidential  |  © Campbell Ewald  |  All rights reserved.</a:t>
            </a:r>
          </a:p>
        </p:txBody>
      </p:sp>
      <p:sp>
        <p:nvSpPr>
          <p:cNvPr id="170" name="Shape 170"/>
          <p:cNvSpPr/>
          <p:nvPr>
            <p:ph type="body" sz="quarter" idx="1"/>
          </p:nvPr>
        </p:nvSpPr>
        <p:spPr>
          <a:xfrm>
            <a:off x="8776969" y="6441280"/>
            <a:ext cx="6983712" cy="863602"/>
          </a:xfrm>
          <a:prstGeom prst="rect">
            <a:avLst/>
          </a:prstGeom>
        </p:spPr>
        <p:txBody>
          <a:bodyPr anchor="ctr"/>
          <a:lstStyle>
            <a:lvl1pPr defTabSz="825500">
              <a:lnSpc>
                <a:spcPct val="100000"/>
              </a:lnSpc>
              <a:defRPr i="0" spc="550" sz="5000"/>
            </a:lvl1pPr>
            <a:lvl2pPr marL="1245575" indent="-610575" defTabSz="825500">
              <a:lnSpc>
                <a:spcPct val="100000"/>
              </a:lnSpc>
              <a:defRPr i="0" spc="550" sz="5000"/>
            </a:lvl2pPr>
            <a:lvl3pPr marL="1880575" indent="-610575" defTabSz="825500">
              <a:lnSpc>
                <a:spcPct val="100000"/>
              </a:lnSpc>
              <a:defRPr i="0" spc="550" sz="5000"/>
            </a:lvl3pPr>
            <a:lvl4pPr marL="2515575" indent="-610575" defTabSz="825500">
              <a:lnSpc>
                <a:spcPct val="100000"/>
              </a:lnSpc>
              <a:defRPr i="0" spc="550" sz="5000"/>
            </a:lvl4pPr>
            <a:lvl5pPr marL="3150575" indent="-610575" defTabSz="825500">
              <a:lnSpc>
                <a:spcPct val="100000"/>
              </a:lnSpc>
              <a:defRPr i="0" spc="550" sz="5000"/>
            </a:lvl5pPr>
          </a:lstStyle>
          <a:p>
            <a:pPr/>
            <a:r>
              <a:t>Body Level One</a:t>
            </a:r>
          </a:p>
          <a:p>
            <a:pPr lvl="1"/>
            <a:r>
              <a:t>Body Level Two</a:t>
            </a:r>
          </a:p>
          <a:p>
            <a:pPr lvl="2"/>
            <a:r>
              <a:t>Body Level Three</a:t>
            </a:r>
          </a:p>
          <a:p>
            <a:pPr lvl="3"/>
            <a:r>
              <a:t>Body Level Four</a:t>
            </a:r>
          </a:p>
          <a:p>
            <a:pPr lvl="4"/>
            <a:r>
              <a:t>Body Level Five</a:t>
            </a:r>
          </a:p>
        </p:txBody>
      </p:sp>
      <p:sp>
        <p:nvSpPr>
          <p:cNvPr id="171" name="Shape 171"/>
          <p:cNvSpPr/>
          <p:nvPr>
            <p:ph type="sldNum" sz="quarter" idx="2"/>
          </p:nvPr>
        </p:nvSpPr>
        <p:spPr>
          <a:xfrm>
            <a:off x="23803942" y="13008609"/>
            <a:ext cx="283816" cy="279401"/>
          </a:xfrm>
          <a:prstGeom prst="rect">
            <a:avLst/>
          </a:prstGeom>
        </p:spPr>
        <p:txBody>
          <a:bodyPr/>
          <a:lstStyle>
            <a:lvl1pPr algn="ctr" defTabSz="825500">
              <a:defRPr cap="none" spc="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0" showMasterPhAnim="1">
  <p:cSld name="Client Logos">
    <p:spTree>
      <p:nvGrpSpPr>
        <p:cNvPr id="1" name=""/>
        <p:cNvGrpSpPr/>
        <p:nvPr/>
      </p:nvGrpSpPr>
      <p:grpSpPr>
        <a:xfrm>
          <a:off x="0" y="0"/>
          <a:ext cx="0" cy="0"/>
          <a:chOff x="0" y="0"/>
          <a:chExt cx="0" cy="0"/>
        </a:xfrm>
      </p:grpSpPr>
      <p:sp>
        <p:nvSpPr>
          <p:cNvPr id="178" name="Shape 178"/>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179" name="Shape 179"/>
          <p:cNvSpPr/>
          <p:nvPr>
            <p:ph type="pic" sz="quarter" idx="13"/>
          </p:nvPr>
        </p:nvSpPr>
        <p:spPr>
          <a:xfrm>
            <a:off x="3008989" y="5288684"/>
            <a:ext cx="3159359" cy="1895616"/>
          </a:xfrm>
          <a:prstGeom prst="rect">
            <a:avLst/>
          </a:prstGeom>
        </p:spPr>
        <p:txBody>
          <a:bodyPr lIns="91439" tIns="45719" rIns="91439" bIns="45719">
            <a:noAutofit/>
          </a:bodyPr>
          <a:lstStyle/>
          <a:p>
            <a:pPr/>
          </a:p>
        </p:txBody>
      </p:sp>
      <p:sp>
        <p:nvSpPr>
          <p:cNvPr id="180" name="Shape 180"/>
          <p:cNvSpPr/>
          <p:nvPr>
            <p:ph type="pic" sz="quarter" idx="14"/>
          </p:nvPr>
        </p:nvSpPr>
        <p:spPr>
          <a:xfrm>
            <a:off x="8267951" y="5894420"/>
            <a:ext cx="3213893" cy="803475"/>
          </a:xfrm>
          <a:prstGeom prst="rect">
            <a:avLst/>
          </a:prstGeom>
        </p:spPr>
        <p:txBody>
          <a:bodyPr lIns="91439" tIns="45719" rIns="91439" bIns="45719">
            <a:noAutofit/>
          </a:bodyPr>
          <a:lstStyle/>
          <a:p>
            <a:pPr/>
          </a:p>
        </p:txBody>
      </p:sp>
      <p:sp>
        <p:nvSpPr>
          <p:cNvPr id="181" name="Shape 181"/>
          <p:cNvSpPr/>
          <p:nvPr>
            <p:ph type="pic" sz="quarter" idx="15"/>
          </p:nvPr>
        </p:nvSpPr>
        <p:spPr>
          <a:xfrm>
            <a:off x="13625469" y="7859748"/>
            <a:ext cx="3032655" cy="898208"/>
          </a:xfrm>
          <a:prstGeom prst="rect">
            <a:avLst/>
          </a:prstGeom>
        </p:spPr>
        <p:txBody>
          <a:bodyPr lIns="91439" tIns="45719" rIns="91439" bIns="45719">
            <a:noAutofit/>
          </a:bodyPr>
          <a:lstStyle/>
          <a:p>
            <a:pPr/>
          </a:p>
        </p:txBody>
      </p:sp>
      <p:sp>
        <p:nvSpPr>
          <p:cNvPr id="182" name="Shape 182"/>
          <p:cNvSpPr/>
          <p:nvPr>
            <p:ph type="pic" sz="quarter" idx="16"/>
          </p:nvPr>
        </p:nvSpPr>
        <p:spPr>
          <a:xfrm>
            <a:off x="2827563" y="3749861"/>
            <a:ext cx="3522379" cy="928848"/>
          </a:xfrm>
          <a:prstGeom prst="rect">
            <a:avLst/>
          </a:prstGeom>
        </p:spPr>
        <p:txBody>
          <a:bodyPr lIns="91439" tIns="45719" rIns="91439" bIns="45719">
            <a:noAutofit/>
          </a:bodyPr>
          <a:lstStyle/>
          <a:p>
            <a:pPr/>
          </a:p>
        </p:txBody>
      </p:sp>
      <p:sp>
        <p:nvSpPr>
          <p:cNvPr id="183" name="Shape 183"/>
          <p:cNvSpPr/>
          <p:nvPr>
            <p:ph type="pic" sz="quarter" idx="17"/>
          </p:nvPr>
        </p:nvSpPr>
        <p:spPr>
          <a:xfrm>
            <a:off x="14323378" y="5463709"/>
            <a:ext cx="1637907" cy="1637907"/>
          </a:xfrm>
          <a:prstGeom prst="rect">
            <a:avLst/>
          </a:prstGeom>
        </p:spPr>
        <p:txBody>
          <a:bodyPr lIns="91439" tIns="45719" rIns="91439" bIns="45719">
            <a:noAutofit/>
          </a:bodyPr>
          <a:lstStyle/>
          <a:p>
            <a:pPr/>
          </a:p>
        </p:txBody>
      </p:sp>
      <p:sp>
        <p:nvSpPr>
          <p:cNvPr id="184" name="Shape 184"/>
          <p:cNvSpPr/>
          <p:nvPr>
            <p:ph type="pic" sz="quarter" idx="18"/>
          </p:nvPr>
        </p:nvSpPr>
        <p:spPr>
          <a:xfrm>
            <a:off x="8763051" y="9472776"/>
            <a:ext cx="2223693" cy="1595705"/>
          </a:xfrm>
          <a:prstGeom prst="rect">
            <a:avLst/>
          </a:prstGeom>
        </p:spPr>
        <p:txBody>
          <a:bodyPr lIns="91439" tIns="45719" rIns="91439" bIns="45719">
            <a:noAutofit/>
          </a:bodyPr>
          <a:lstStyle/>
          <a:p>
            <a:pPr/>
          </a:p>
        </p:txBody>
      </p:sp>
      <p:sp>
        <p:nvSpPr>
          <p:cNvPr id="185" name="Shape 185"/>
          <p:cNvSpPr/>
          <p:nvPr>
            <p:ph type="pic" sz="quarter" idx="19"/>
          </p:nvPr>
        </p:nvSpPr>
        <p:spPr>
          <a:xfrm>
            <a:off x="13630715" y="9386913"/>
            <a:ext cx="3023232" cy="1767429"/>
          </a:xfrm>
          <a:prstGeom prst="rect">
            <a:avLst/>
          </a:prstGeom>
        </p:spPr>
        <p:txBody>
          <a:bodyPr lIns="91439" tIns="45719" rIns="91439" bIns="45719">
            <a:noAutofit/>
          </a:bodyPr>
          <a:lstStyle/>
          <a:p>
            <a:pPr/>
          </a:p>
        </p:txBody>
      </p:sp>
      <p:sp>
        <p:nvSpPr>
          <p:cNvPr id="186" name="Shape 186"/>
          <p:cNvSpPr/>
          <p:nvPr>
            <p:ph type="pic" sz="quarter" idx="20"/>
          </p:nvPr>
        </p:nvSpPr>
        <p:spPr>
          <a:xfrm>
            <a:off x="9055944" y="7178550"/>
            <a:ext cx="1723879" cy="2095176"/>
          </a:xfrm>
          <a:prstGeom prst="rect">
            <a:avLst/>
          </a:prstGeom>
        </p:spPr>
        <p:txBody>
          <a:bodyPr lIns="91439" tIns="45719" rIns="91439" bIns="45719">
            <a:noAutofit/>
          </a:bodyPr>
          <a:lstStyle/>
          <a:p>
            <a:pPr/>
          </a:p>
        </p:txBody>
      </p:sp>
      <p:sp>
        <p:nvSpPr>
          <p:cNvPr id="187" name="Shape 187"/>
          <p:cNvSpPr/>
          <p:nvPr>
            <p:ph type="pic" sz="quarter" idx="21"/>
          </p:nvPr>
        </p:nvSpPr>
        <p:spPr>
          <a:xfrm>
            <a:off x="2138642" y="7178550"/>
            <a:ext cx="4900340" cy="1895426"/>
          </a:xfrm>
          <a:prstGeom prst="rect">
            <a:avLst/>
          </a:prstGeom>
        </p:spPr>
        <p:txBody>
          <a:bodyPr lIns="91439" tIns="45719" rIns="91439" bIns="45719">
            <a:noAutofit/>
          </a:bodyPr>
          <a:lstStyle/>
          <a:p>
            <a:pPr/>
          </a:p>
        </p:txBody>
      </p:sp>
      <p:sp>
        <p:nvSpPr>
          <p:cNvPr id="188" name="Shape 188"/>
          <p:cNvSpPr/>
          <p:nvPr>
            <p:ph type="pic" sz="quarter" idx="22"/>
          </p:nvPr>
        </p:nvSpPr>
        <p:spPr>
          <a:xfrm>
            <a:off x="18574931" y="7552949"/>
            <a:ext cx="3039729" cy="1511810"/>
          </a:xfrm>
          <a:prstGeom prst="rect">
            <a:avLst/>
          </a:prstGeom>
        </p:spPr>
        <p:txBody>
          <a:bodyPr lIns="91439" tIns="45719" rIns="91439" bIns="45719">
            <a:noAutofit/>
          </a:bodyPr>
          <a:lstStyle/>
          <a:p>
            <a:pPr/>
          </a:p>
        </p:txBody>
      </p:sp>
      <p:sp>
        <p:nvSpPr>
          <p:cNvPr id="189" name="Shape 189"/>
          <p:cNvSpPr/>
          <p:nvPr>
            <p:ph type="pic" sz="quarter" idx="23"/>
          </p:nvPr>
        </p:nvSpPr>
        <p:spPr>
          <a:xfrm>
            <a:off x="7548015" y="2561657"/>
            <a:ext cx="3933830" cy="3360275"/>
          </a:xfrm>
          <a:prstGeom prst="rect">
            <a:avLst/>
          </a:prstGeom>
        </p:spPr>
        <p:txBody>
          <a:bodyPr lIns="91439" tIns="45719" rIns="91439" bIns="45719">
            <a:noAutofit/>
          </a:bodyPr>
          <a:lstStyle/>
          <a:p>
            <a:pPr/>
          </a:p>
        </p:txBody>
      </p:sp>
      <p:sp>
        <p:nvSpPr>
          <p:cNvPr id="190" name="Shape 190"/>
          <p:cNvSpPr/>
          <p:nvPr>
            <p:ph type="pic" sz="quarter" idx="24"/>
          </p:nvPr>
        </p:nvSpPr>
        <p:spPr>
          <a:xfrm>
            <a:off x="14323378" y="3458379"/>
            <a:ext cx="1625602" cy="1511810"/>
          </a:xfrm>
          <a:prstGeom prst="rect">
            <a:avLst/>
          </a:prstGeom>
        </p:spPr>
        <p:txBody>
          <a:bodyPr lIns="91439" tIns="45719" rIns="91439" bIns="45719">
            <a:noAutofit/>
          </a:bodyPr>
          <a:lstStyle/>
          <a:p>
            <a:pPr/>
          </a:p>
        </p:txBody>
      </p:sp>
      <p:sp>
        <p:nvSpPr>
          <p:cNvPr id="191" name="Shape 191"/>
          <p:cNvSpPr/>
          <p:nvPr>
            <p:ph type="pic" sz="quarter" idx="25"/>
          </p:nvPr>
        </p:nvSpPr>
        <p:spPr>
          <a:xfrm>
            <a:off x="19413266" y="9558904"/>
            <a:ext cx="1668078" cy="1595552"/>
          </a:xfrm>
          <a:prstGeom prst="rect">
            <a:avLst/>
          </a:prstGeom>
        </p:spPr>
        <p:txBody>
          <a:bodyPr lIns="91439" tIns="45719" rIns="91439" bIns="45719">
            <a:noAutofit/>
          </a:bodyPr>
          <a:lstStyle/>
          <a:p>
            <a:pPr/>
          </a:p>
        </p:txBody>
      </p:sp>
      <p:sp>
        <p:nvSpPr>
          <p:cNvPr id="192" name="Shape 192"/>
          <p:cNvSpPr/>
          <p:nvPr>
            <p:ph type="pic" sz="quarter" idx="26"/>
          </p:nvPr>
        </p:nvSpPr>
        <p:spPr>
          <a:xfrm>
            <a:off x="18178769" y="5899810"/>
            <a:ext cx="4066589" cy="803474"/>
          </a:xfrm>
          <a:prstGeom prst="rect">
            <a:avLst/>
          </a:prstGeom>
        </p:spPr>
        <p:txBody>
          <a:bodyPr lIns="91439" tIns="45719" rIns="91439" bIns="45719">
            <a:noAutofit/>
          </a:bodyPr>
          <a:lstStyle/>
          <a:p>
            <a:pPr/>
          </a:p>
        </p:txBody>
      </p:sp>
      <p:sp>
        <p:nvSpPr>
          <p:cNvPr id="193" name="Shape 193"/>
          <p:cNvSpPr/>
          <p:nvPr>
            <p:ph type="pic" sz="quarter" idx="27"/>
          </p:nvPr>
        </p:nvSpPr>
        <p:spPr>
          <a:xfrm>
            <a:off x="18790510" y="3513401"/>
            <a:ext cx="2913577" cy="1456789"/>
          </a:xfrm>
          <a:prstGeom prst="rect">
            <a:avLst/>
          </a:prstGeom>
        </p:spPr>
        <p:txBody>
          <a:bodyPr lIns="91439" tIns="45719" rIns="91439" bIns="45719">
            <a:noAutofit/>
          </a:bodyPr>
          <a:lstStyle/>
          <a:p>
            <a:pPr/>
          </a:p>
        </p:txBody>
      </p:sp>
      <p:sp>
        <p:nvSpPr>
          <p:cNvPr id="194" name="Shape 194"/>
          <p:cNvSpPr/>
          <p:nvPr>
            <p:ph type="pic" sz="quarter" idx="28"/>
          </p:nvPr>
        </p:nvSpPr>
        <p:spPr>
          <a:xfrm>
            <a:off x="3008989" y="9472776"/>
            <a:ext cx="3522381" cy="1346570"/>
          </a:xfrm>
          <a:prstGeom prst="rect">
            <a:avLst/>
          </a:prstGeom>
        </p:spPr>
        <p:txBody>
          <a:bodyPr lIns="91439" tIns="45719" rIns="91439" bIns="45719">
            <a:noAutofit/>
          </a:bodyPr>
          <a:lstStyle/>
          <a:p>
            <a:pPr/>
          </a:p>
        </p:txBody>
      </p:sp>
      <p:sp>
        <p:nvSpPr>
          <p:cNvPr id="195" name="Shape 195"/>
          <p:cNvSpPr/>
          <p:nvPr>
            <p:ph type="body" sz="quarter" idx="1"/>
          </p:nvPr>
        </p:nvSpPr>
        <p:spPr>
          <a:xfrm>
            <a:off x="1273727" y="1003670"/>
            <a:ext cx="11552836" cy="863602"/>
          </a:xfrm>
          <a:prstGeom prst="rect">
            <a:avLst/>
          </a:prstGeom>
        </p:spPr>
        <p:txBody>
          <a:bodyPr anchor="ctr"/>
          <a:lstStyle>
            <a:lvl1pPr defTabSz="825500">
              <a:lnSpc>
                <a:spcPct val="100000"/>
              </a:lnSpc>
              <a:defRPr i="0" spc="550" sz="5000">
                <a:solidFill>
                  <a:srgbClr val="F2B62D"/>
                </a:solidFill>
              </a:defRPr>
            </a:lvl1pPr>
            <a:lvl2pPr marL="1245575" indent="-610575" defTabSz="825500">
              <a:lnSpc>
                <a:spcPct val="100000"/>
              </a:lnSpc>
              <a:defRPr i="0" spc="550" sz="5000">
                <a:solidFill>
                  <a:srgbClr val="F2B62D"/>
                </a:solidFill>
              </a:defRPr>
            </a:lvl2pPr>
            <a:lvl3pPr marL="1880575" indent="-610575" defTabSz="825500">
              <a:lnSpc>
                <a:spcPct val="100000"/>
              </a:lnSpc>
              <a:defRPr i="0" spc="550" sz="5000">
                <a:solidFill>
                  <a:srgbClr val="F2B62D"/>
                </a:solidFill>
              </a:defRPr>
            </a:lvl3pPr>
            <a:lvl4pPr marL="2515575" indent="-610575" defTabSz="825500">
              <a:lnSpc>
                <a:spcPct val="100000"/>
              </a:lnSpc>
              <a:defRPr i="0" spc="550" sz="5000">
                <a:solidFill>
                  <a:srgbClr val="F2B62D"/>
                </a:solidFill>
              </a:defRPr>
            </a:lvl4pPr>
            <a:lvl5pPr marL="3150575" indent="-610575" defTabSz="825500">
              <a:lnSpc>
                <a:spcPct val="100000"/>
              </a:lnSpc>
              <a:defRPr i="0" spc="550" sz="5000">
                <a:solidFill>
                  <a:srgbClr val="F2B62D"/>
                </a:solidFill>
              </a:defRPr>
            </a:lvl5pPr>
          </a:lstStyle>
          <a:p>
            <a:pPr/>
            <a:r>
              <a:t>Body Level One</a:t>
            </a:r>
          </a:p>
          <a:p>
            <a:pPr lvl="1"/>
            <a:r>
              <a:t>Body Level Two</a:t>
            </a:r>
          </a:p>
          <a:p>
            <a:pPr lvl="2"/>
            <a:r>
              <a:t>Body Level Three</a:t>
            </a:r>
          </a:p>
          <a:p>
            <a:pPr lvl="3"/>
            <a:r>
              <a:t>Body Level Four</a:t>
            </a:r>
          </a:p>
          <a:p>
            <a:pPr lvl="4"/>
            <a:r>
              <a:t>Body Level Five</a:t>
            </a:r>
          </a:p>
        </p:txBody>
      </p:sp>
      <p:sp>
        <p:nvSpPr>
          <p:cNvPr id="196" name="Shape 19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0" showMasterPhAnim="1">
  <p:cSld name="Glossary">
    <p:spTree>
      <p:nvGrpSpPr>
        <p:cNvPr id="1" name=""/>
        <p:cNvGrpSpPr/>
        <p:nvPr/>
      </p:nvGrpSpPr>
      <p:grpSpPr>
        <a:xfrm>
          <a:off x="0" y="0"/>
          <a:ext cx="0" cy="0"/>
          <a:chOff x="0" y="0"/>
          <a:chExt cx="0" cy="0"/>
        </a:xfrm>
      </p:grpSpPr>
      <p:pic>
        <p:nvPicPr>
          <p:cNvPr id="203" name="image9.jpeg"/>
          <p:cNvPicPr>
            <a:picLocks noChangeAspect="1"/>
          </p:cNvPicPr>
          <p:nvPr/>
        </p:nvPicPr>
        <p:blipFill>
          <a:blip r:embed="rId2">
            <a:alphaModFix amt="16018"/>
            <a:extLst/>
          </a:blip>
          <a:srcRect l="0" t="40184" r="29098" b="0"/>
          <a:stretch>
            <a:fillRect/>
          </a:stretch>
        </p:blipFill>
        <p:spPr>
          <a:xfrm>
            <a:off x="0" y="0"/>
            <a:ext cx="24384001" cy="13715999"/>
          </a:xfrm>
          <a:prstGeom prst="rect">
            <a:avLst/>
          </a:prstGeom>
          <a:ln w="12700">
            <a:miter lim="400000"/>
          </a:ln>
        </p:spPr>
      </p:pic>
      <p:pic>
        <p:nvPicPr>
          <p:cNvPr id="204" name="image10.jpeg"/>
          <p:cNvPicPr>
            <a:picLocks noChangeAspect="1"/>
          </p:cNvPicPr>
          <p:nvPr/>
        </p:nvPicPr>
        <p:blipFill>
          <a:blip r:embed="rId3">
            <a:extLst/>
          </a:blip>
          <a:stretch>
            <a:fillRect/>
          </a:stretch>
        </p:blipFill>
        <p:spPr>
          <a:xfrm>
            <a:off x="36931600" y="-6943994"/>
            <a:ext cx="24384000" cy="37047790"/>
          </a:xfrm>
          <a:prstGeom prst="rect">
            <a:avLst/>
          </a:prstGeom>
          <a:ln w="12700">
            <a:miter lim="400000"/>
          </a:ln>
        </p:spPr>
      </p:pic>
      <p:sp>
        <p:nvSpPr>
          <p:cNvPr id="205" name="Shape 205"/>
          <p:cNvSpPr/>
          <p:nvPr/>
        </p:nvSpPr>
        <p:spPr>
          <a:xfrm>
            <a:off x="14607025" y="13036548"/>
            <a:ext cx="889862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©2016 Campbell Ewald  |  All rights reserved.</a:t>
            </a:r>
          </a:p>
        </p:txBody>
      </p:sp>
      <p:sp>
        <p:nvSpPr>
          <p:cNvPr id="206" name="Shape 206"/>
          <p:cNvSpPr/>
          <p:nvPr/>
        </p:nvSpPr>
        <p:spPr>
          <a:xfrm>
            <a:off x="1273727" y="1016370"/>
            <a:ext cx="6107710"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2B62D"/>
                </a:solidFill>
              </a:defRPr>
            </a:lvl1pPr>
          </a:lstStyle>
          <a:p>
            <a:pPr/>
            <a:r>
              <a:t>GLOSSARY</a:t>
            </a:r>
          </a:p>
        </p:txBody>
      </p:sp>
      <p:graphicFrame>
        <p:nvGraphicFramePr>
          <p:cNvPr id="207" name="Table 207"/>
          <p:cNvGraphicFramePr/>
          <p:nvPr/>
        </p:nvGraphicFramePr>
        <p:xfrm>
          <a:off x="1292777" y="2399384"/>
          <a:ext cx="21798445" cy="9971694"/>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5905894"/>
                <a:gridCol w="15892549"/>
              </a:tblGrid>
              <a:tr h="1107966">
                <a:tc>
                  <a:txBody>
                    <a:bodyPr/>
                    <a:lstStyle/>
                    <a:p>
                      <a:pPr algn="ctr" defTabSz="914400">
                        <a:defRPr cap="none" spc="0" sz="3600"/>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c>
                  <a:txBody>
                    <a:bodyPr/>
                    <a:lstStyle/>
                    <a:p>
                      <a:pPr algn="ctr" defTabSz="914400">
                        <a:defRPr cap="none" spc="0" sz="3600"/>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r>
              <a:tr h="1107966">
                <a:tc>
                  <a:txBody>
                    <a:bodyPr/>
                    <a:lstStyle/>
                    <a:p>
                      <a:pPr algn="ctr" defTabSz="914400">
                        <a:defRPr cap="none" spc="0" sz="3600"/>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c>
                  <a:txBody>
                    <a:bodyPr/>
                    <a:lstStyle/>
                    <a:p>
                      <a:pPr algn="ctr" defTabSz="914400">
                        <a:defRPr cap="none" spc="0" sz="3600"/>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r>
              <a:tr h="1107966">
                <a:tc>
                  <a:txBody>
                    <a:bodyPr/>
                    <a:lstStyle/>
                    <a:p>
                      <a:pPr algn="ctr" defTabSz="914400">
                        <a:defRPr cap="none" spc="0" sz="3600"/>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c>
                  <a:txBody>
                    <a:bodyPr/>
                    <a:lstStyle/>
                    <a:p>
                      <a:pPr algn="ctr" defTabSz="914400">
                        <a:defRPr cap="none" spc="0" sz="3600"/>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r>
              <a:tr h="1107966">
                <a:tc>
                  <a:txBody>
                    <a:bodyPr/>
                    <a:lstStyle/>
                    <a:p>
                      <a:pPr algn="ctr" defTabSz="914400">
                        <a:defRPr cap="none" spc="0" sz="3600"/>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c>
                  <a:txBody>
                    <a:bodyPr/>
                    <a:lstStyle/>
                    <a:p>
                      <a:pPr algn="ctr" defTabSz="914400">
                        <a:defRPr cap="none" spc="0" sz="3600"/>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r>
              <a:tr h="1107966">
                <a:tc>
                  <a:txBody>
                    <a:bodyPr/>
                    <a:lstStyle/>
                    <a:p>
                      <a:pPr algn="ctr" defTabSz="914400">
                        <a:defRPr cap="none" spc="0" sz="3600"/>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c>
                  <a:txBody>
                    <a:bodyPr/>
                    <a:lstStyle/>
                    <a:p>
                      <a:pPr algn="ctr" defTabSz="914400">
                        <a:defRPr cap="none" spc="0" sz="3600"/>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r>
              <a:tr h="1107966">
                <a:tc>
                  <a:txBody>
                    <a:bodyPr/>
                    <a:lstStyle/>
                    <a:p>
                      <a:pPr algn="ctr" defTabSz="914400">
                        <a:defRPr cap="none" spc="0" sz="3600"/>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c>
                  <a:txBody>
                    <a:bodyPr/>
                    <a:lstStyle/>
                    <a:p>
                      <a:pPr algn="ctr" defTabSz="914400">
                        <a:defRPr cap="none" spc="0" sz="3600"/>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r>
              <a:tr h="1107966">
                <a:tc>
                  <a:txBody>
                    <a:bodyPr/>
                    <a:lstStyle/>
                    <a:p>
                      <a:pPr algn="ctr" defTabSz="914400">
                        <a:defRPr cap="none" spc="0" sz="3600"/>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c>
                  <a:txBody>
                    <a:bodyPr/>
                    <a:lstStyle/>
                    <a:p>
                      <a:pPr algn="ctr" defTabSz="914400">
                        <a:defRPr cap="none" spc="0" sz="3600"/>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r>
              <a:tr h="1107966">
                <a:tc>
                  <a:txBody>
                    <a:bodyPr/>
                    <a:lstStyle/>
                    <a:p>
                      <a:pPr algn="ctr" defTabSz="914400">
                        <a:defRPr cap="none" spc="0" sz="3600"/>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c>
                  <a:txBody>
                    <a:bodyPr/>
                    <a:lstStyle/>
                    <a:p>
                      <a:pPr algn="ctr" defTabSz="914400">
                        <a:defRPr cap="none" spc="0" sz="3600"/>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r>
              <a:tr h="1107966">
                <a:tc>
                  <a:txBody>
                    <a:bodyPr/>
                    <a:lstStyle/>
                    <a:p>
                      <a:pPr algn="ctr" defTabSz="914400">
                        <a:defRPr cap="none" spc="0" sz="3600"/>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c>
                  <a:txBody>
                    <a:bodyPr/>
                    <a:lstStyle/>
                    <a:p>
                      <a:pPr algn="ctr" defTabSz="914400">
                        <a:defRPr cap="none" spc="0" sz="3600"/>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r>
            </a:tbl>
          </a:graphicData>
        </a:graphic>
      </p:graphicFrame>
      <p:sp>
        <p:nvSpPr>
          <p:cNvPr id="208" name="Shape 208"/>
          <p:cNvSpPr/>
          <p:nvPr>
            <p:ph type="body" sz="quarter" idx="1"/>
          </p:nvPr>
        </p:nvSpPr>
        <p:spPr>
          <a:xfrm>
            <a:off x="1806944" y="2751146"/>
            <a:ext cx="4666240" cy="469902"/>
          </a:xfrm>
          <a:prstGeom prst="rect">
            <a:avLst/>
          </a:prstGeom>
        </p:spPr>
        <p:txBody>
          <a:bodyPr anchor="ctr"/>
          <a:lstStyle>
            <a:lvl1pPr defTabSz="457200">
              <a:lnSpc>
                <a:spcPct val="100000"/>
              </a:lnSpc>
              <a:defRPr i="0" spc="480" sz="2400"/>
            </a:lvl1pPr>
            <a:lvl2pPr marL="928076" indent="-293076" defTabSz="457200">
              <a:lnSpc>
                <a:spcPct val="100000"/>
              </a:lnSpc>
              <a:defRPr i="0" spc="480" sz="2400"/>
            </a:lvl2pPr>
            <a:lvl3pPr marL="1563076" indent="-293076" defTabSz="457200">
              <a:lnSpc>
                <a:spcPct val="100000"/>
              </a:lnSpc>
              <a:defRPr i="0" spc="480" sz="2400"/>
            </a:lvl3pPr>
            <a:lvl4pPr marL="2198076" indent="-293076" defTabSz="457200">
              <a:lnSpc>
                <a:spcPct val="100000"/>
              </a:lnSpc>
              <a:defRPr i="0" spc="480" sz="2400"/>
            </a:lvl4pPr>
            <a:lvl5pPr marL="2833076" indent="-293076" defTabSz="457200">
              <a:lnSpc>
                <a:spcPct val="100000"/>
              </a:lnSpc>
              <a:defRPr i="0" spc="480" sz="2400"/>
            </a:lvl5pPr>
          </a:lstStyle>
          <a:p>
            <a:pPr/>
            <a:r>
              <a:t>Body Level One</a:t>
            </a:r>
          </a:p>
          <a:p>
            <a:pPr lvl="1"/>
            <a:r>
              <a:t>Body Level Two</a:t>
            </a:r>
          </a:p>
          <a:p>
            <a:pPr lvl="2"/>
            <a:r>
              <a:t>Body Level Three</a:t>
            </a:r>
          </a:p>
          <a:p>
            <a:pPr lvl="3"/>
            <a:r>
              <a:t>Body Level Four</a:t>
            </a:r>
          </a:p>
          <a:p>
            <a:pPr lvl="4"/>
            <a:r>
              <a:t>Body Level Five</a:t>
            </a:r>
          </a:p>
        </p:txBody>
      </p:sp>
      <p:sp>
        <p:nvSpPr>
          <p:cNvPr id="209" name="Shape 209"/>
          <p:cNvSpPr/>
          <p:nvPr>
            <p:ph type="body" sz="quarter" idx="13"/>
          </p:nvPr>
        </p:nvSpPr>
        <p:spPr>
          <a:xfrm>
            <a:off x="8137735" y="2795596"/>
            <a:ext cx="4666239" cy="381002"/>
          </a:xfrm>
          <a:prstGeom prst="rect">
            <a:avLst/>
          </a:prstGeom>
        </p:spPr>
        <p:txBody>
          <a:bodyPr anchor="ctr"/>
          <a:lstStyle/>
          <a:p>
            <a:pPr defTabSz="457200">
              <a:lnSpc>
                <a:spcPct val="100000"/>
              </a:lnSpc>
              <a:defRPr i="0" spc="300" sz="1800"/>
            </a:pPr>
          </a:p>
        </p:txBody>
      </p:sp>
      <p:sp>
        <p:nvSpPr>
          <p:cNvPr id="210" name="Shape 210"/>
          <p:cNvSpPr/>
          <p:nvPr>
            <p:ph type="body" sz="quarter" idx="14"/>
          </p:nvPr>
        </p:nvSpPr>
        <p:spPr>
          <a:xfrm>
            <a:off x="1806944" y="3850930"/>
            <a:ext cx="4666240" cy="469902"/>
          </a:xfrm>
          <a:prstGeom prst="rect">
            <a:avLst/>
          </a:prstGeom>
        </p:spPr>
        <p:txBody>
          <a:bodyPr anchor="ctr"/>
          <a:lstStyle/>
          <a:p>
            <a:pPr defTabSz="457200">
              <a:lnSpc>
                <a:spcPct val="100000"/>
              </a:lnSpc>
              <a:defRPr i="0" spc="400" sz="2400"/>
            </a:pPr>
          </a:p>
        </p:txBody>
      </p:sp>
      <p:sp>
        <p:nvSpPr>
          <p:cNvPr id="211" name="Shape 211"/>
          <p:cNvSpPr/>
          <p:nvPr>
            <p:ph type="body" sz="quarter" idx="15"/>
          </p:nvPr>
        </p:nvSpPr>
        <p:spPr>
          <a:xfrm>
            <a:off x="1806944" y="4950714"/>
            <a:ext cx="4666240" cy="469902"/>
          </a:xfrm>
          <a:prstGeom prst="rect">
            <a:avLst/>
          </a:prstGeom>
        </p:spPr>
        <p:txBody>
          <a:bodyPr anchor="ctr"/>
          <a:lstStyle/>
          <a:p>
            <a:pPr defTabSz="457200">
              <a:lnSpc>
                <a:spcPct val="100000"/>
              </a:lnSpc>
              <a:defRPr i="0" spc="400" sz="2400"/>
            </a:pPr>
          </a:p>
        </p:txBody>
      </p:sp>
      <p:sp>
        <p:nvSpPr>
          <p:cNvPr id="212" name="Shape 212"/>
          <p:cNvSpPr/>
          <p:nvPr>
            <p:ph type="body" sz="quarter" idx="16"/>
          </p:nvPr>
        </p:nvSpPr>
        <p:spPr>
          <a:xfrm>
            <a:off x="1806944" y="6050500"/>
            <a:ext cx="4666240" cy="469902"/>
          </a:xfrm>
          <a:prstGeom prst="rect">
            <a:avLst/>
          </a:prstGeom>
        </p:spPr>
        <p:txBody>
          <a:bodyPr anchor="ctr"/>
          <a:lstStyle/>
          <a:p>
            <a:pPr defTabSz="457200">
              <a:lnSpc>
                <a:spcPct val="100000"/>
              </a:lnSpc>
              <a:defRPr i="0" spc="400" sz="2400"/>
            </a:pPr>
          </a:p>
        </p:txBody>
      </p:sp>
      <p:sp>
        <p:nvSpPr>
          <p:cNvPr id="213" name="Shape 213"/>
          <p:cNvSpPr/>
          <p:nvPr>
            <p:ph type="body" sz="quarter" idx="17"/>
          </p:nvPr>
        </p:nvSpPr>
        <p:spPr>
          <a:xfrm>
            <a:off x="1806944" y="7150283"/>
            <a:ext cx="4666240" cy="469902"/>
          </a:xfrm>
          <a:prstGeom prst="rect">
            <a:avLst/>
          </a:prstGeom>
        </p:spPr>
        <p:txBody>
          <a:bodyPr anchor="ctr"/>
          <a:lstStyle/>
          <a:p>
            <a:pPr defTabSz="457200">
              <a:lnSpc>
                <a:spcPct val="100000"/>
              </a:lnSpc>
              <a:defRPr i="0" spc="400" sz="2400"/>
            </a:pPr>
          </a:p>
        </p:txBody>
      </p:sp>
      <p:sp>
        <p:nvSpPr>
          <p:cNvPr id="214" name="Shape 214"/>
          <p:cNvSpPr/>
          <p:nvPr>
            <p:ph type="body" sz="quarter" idx="18"/>
          </p:nvPr>
        </p:nvSpPr>
        <p:spPr>
          <a:xfrm>
            <a:off x="1806944" y="8250067"/>
            <a:ext cx="4666240" cy="469902"/>
          </a:xfrm>
          <a:prstGeom prst="rect">
            <a:avLst/>
          </a:prstGeom>
        </p:spPr>
        <p:txBody>
          <a:bodyPr anchor="ctr"/>
          <a:lstStyle/>
          <a:p>
            <a:pPr defTabSz="457200">
              <a:lnSpc>
                <a:spcPct val="100000"/>
              </a:lnSpc>
              <a:defRPr i="0" spc="400" sz="2400"/>
            </a:pPr>
          </a:p>
        </p:txBody>
      </p:sp>
      <p:sp>
        <p:nvSpPr>
          <p:cNvPr id="215" name="Shape 215"/>
          <p:cNvSpPr/>
          <p:nvPr>
            <p:ph type="body" sz="quarter" idx="19"/>
          </p:nvPr>
        </p:nvSpPr>
        <p:spPr>
          <a:xfrm>
            <a:off x="1806944" y="9349851"/>
            <a:ext cx="4666240" cy="469902"/>
          </a:xfrm>
          <a:prstGeom prst="rect">
            <a:avLst/>
          </a:prstGeom>
        </p:spPr>
        <p:txBody>
          <a:bodyPr anchor="ctr"/>
          <a:lstStyle/>
          <a:p>
            <a:pPr defTabSz="457200">
              <a:lnSpc>
                <a:spcPct val="100000"/>
              </a:lnSpc>
              <a:defRPr i="0" spc="400" sz="2400"/>
            </a:pPr>
          </a:p>
        </p:txBody>
      </p:sp>
      <p:sp>
        <p:nvSpPr>
          <p:cNvPr id="216" name="Shape 216"/>
          <p:cNvSpPr/>
          <p:nvPr>
            <p:ph type="body" sz="quarter" idx="20"/>
          </p:nvPr>
        </p:nvSpPr>
        <p:spPr>
          <a:xfrm>
            <a:off x="1806944" y="10449637"/>
            <a:ext cx="4666240" cy="469902"/>
          </a:xfrm>
          <a:prstGeom prst="rect">
            <a:avLst/>
          </a:prstGeom>
        </p:spPr>
        <p:txBody>
          <a:bodyPr anchor="ctr"/>
          <a:lstStyle/>
          <a:p>
            <a:pPr defTabSz="457200">
              <a:lnSpc>
                <a:spcPct val="100000"/>
              </a:lnSpc>
              <a:defRPr i="0" spc="400" sz="2400"/>
            </a:pPr>
          </a:p>
        </p:txBody>
      </p:sp>
      <p:sp>
        <p:nvSpPr>
          <p:cNvPr id="217" name="Shape 217"/>
          <p:cNvSpPr/>
          <p:nvPr>
            <p:ph type="body" sz="quarter" idx="21"/>
          </p:nvPr>
        </p:nvSpPr>
        <p:spPr>
          <a:xfrm>
            <a:off x="8137735" y="3895380"/>
            <a:ext cx="4666239" cy="381002"/>
          </a:xfrm>
          <a:prstGeom prst="rect">
            <a:avLst/>
          </a:prstGeom>
        </p:spPr>
        <p:txBody>
          <a:bodyPr anchor="ctr"/>
          <a:lstStyle/>
          <a:p>
            <a:pPr defTabSz="457200">
              <a:lnSpc>
                <a:spcPct val="100000"/>
              </a:lnSpc>
              <a:defRPr i="0" spc="300" sz="1800"/>
            </a:pPr>
          </a:p>
        </p:txBody>
      </p:sp>
      <p:sp>
        <p:nvSpPr>
          <p:cNvPr id="218" name="Shape 218"/>
          <p:cNvSpPr/>
          <p:nvPr>
            <p:ph type="body" sz="quarter" idx="22"/>
          </p:nvPr>
        </p:nvSpPr>
        <p:spPr>
          <a:xfrm>
            <a:off x="8137735" y="4995164"/>
            <a:ext cx="4666239" cy="381002"/>
          </a:xfrm>
          <a:prstGeom prst="rect">
            <a:avLst/>
          </a:prstGeom>
        </p:spPr>
        <p:txBody>
          <a:bodyPr anchor="ctr"/>
          <a:lstStyle/>
          <a:p>
            <a:pPr defTabSz="457200">
              <a:lnSpc>
                <a:spcPct val="100000"/>
              </a:lnSpc>
              <a:defRPr i="0" spc="300" sz="1800"/>
            </a:pPr>
          </a:p>
        </p:txBody>
      </p:sp>
      <p:sp>
        <p:nvSpPr>
          <p:cNvPr id="219" name="Shape 219"/>
          <p:cNvSpPr/>
          <p:nvPr>
            <p:ph type="body" sz="quarter" idx="23"/>
          </p:nvPr>
        </p:nvSpPr>
        <p:spPr>
          <a:xfrm>
            <a:off x="8137735" y="6094950"/>
            <a:ext cx="4666239" cy="381002"/>
          </a:xfrm>
          <a:prstGeom prst="rect">
            <a:avLst/>
          </a:prstGeom>
        </p:spPr>
        <p:txBody>
          <a:bodyPr anchor="ctr"/>
          <a:lstStyle/>
          <a:p>
            <a:pPr defTabSz="457200">
              <a:lnSpc>
                <a:spcPct val="100000"/>
              </a:lnSpc>
              <a:defRPr i="0" spc="300" sz="1800"/>
            </a:pPr>
          </a:p>
        </p:txBody>
      </p:sp>
      <p:sp>
        <p:nvSpPr>
          <p:cNvPr id="220" name="Shape 220"/>
          <p:cNvSpPr/>
          <p:nvPr>
            <p:ph type="body" sz="quarter" idx="24"/>
          </p:nvPr>
        </p:nvSpPr>
        <p:spPr>
          <a:xfrm>
            <a:off x="8137735" y="7194733"/>
            <a:ext cx="4666239" cy="381002"/>
          </a:xfrm>
          <a:prstGeom prst="rect">
            <a:avLst/>
          </a:prstGeom>
        </p:spPr>
        <p:txBody>
          <a:bodyPr anchor="ctr"/>
          <a:lstStyle/>
          <a:p>
            <a:pPr defTabSz="457200">
              <a:lnSpc>
                <a:spcPct val="100000"/>
              </a:lnSpc>
              <a:defRPr i="0" spc="300" sz="1800"/>
            </a:pPr>
          </a:p>
        </p:txBody>
      </p:sp>
      <p:sp>
        <p:nvSpPr>
          <p:cNvPr id="221" name="Shape 221"/>
          <p:cNvSpPr/>
          <p:nvPr>
            <p:ph type="body" sz="quarter" idx="25"/>
          </p:nvPr>
        </p:nvSpPr>
        <p:spPr>
          <a:xfrm>
            <a:off x="8137735" y="8294517"/>
            <a:ext cx="4666239" cy="381002"/>
          </a:xfrm>
          <a:prstGeom prst="rect">
            <a:avLst/>
          </a:prstGeom>
        </p:spPr>
        <p:txBody>
          <a:bodyPr anchor="ctr"/>
          <a:lstStyle/>
          <a:p>
            <a:pPr defTabSz="457200">
              <a:lnSpc>
                <a:spcPct val="100000"/>
              </a:lnSpc>
              <a:defRPr i="0" spc="300" sz="1800"/>
            </a:pPr>
          </a:p>
        </p:txBody>
      </p:sp>
      <p:sp>
        <p:nvSpPr>
          <p:cNvPr id="222" name="Shape 222"/>
          <p:cNvSpPr/>
          <p:nvPr>
            <p:ph type="body" sz="quarter" idx="26"/>
          </p:nvPr>
        </p:nvSpPr>
        <p:spPr>
          <a:xfrm>
            <a:off x="8137735" y="9394301"/>
            <a:ext cx="4666239" cy="381002"/>
          </a:xfrm>
          <a:prstGeom prst="rect">
            <a:avLst/>
          </a:prstGeom>
        </p:spPr>
        <p:txBody>
          <a:bodyPr anchor="ctr"/>
          <a:lstStyle/>
          <a:p>
            <a:pPr defTabSz="457200">
              <a:lnSpc>
                <a:spcPct val="100000"/>
              </a:lnSpc>
              <a:defRPr i="0" spc="300" sz="1800"/>
            </a:pPr>
          </a:p>
        </p:txBody>
      </p:sp>
      <p:sp>
        <p:nvSpPr>
          <p:cNvPr id="223" name="Shape 223"/>
          <p:cNvSpPr/>
          <p:nvPr>
            <p:ph type="body" sz="quarter" idx="27"/>
          </p:nvPr>
        </p:nvSpPr>
        <p:spPr>
          <a:xfrm>
            <a:off x="8137735" y="10494087"/>
            <a:ext cx="4666239" cy="381002"/>
          </a:xfrm>
          <a:prstGeom prst="rect">
            <a:avLst/>
          </a:prstGeom>
        </p:spPr>
        <p:txBody>
          <a:bodyPr anchor="ctr"/>
          <a:lstStyle/>
          <a:p>
            <a:pPr defTabSz="457200">
              <a:lnSpc>
                <a:spcPct val="100000"/>
              </a:lnSpc>
              <a:defRPr i="0" spc="300" sz="1800"/>
            </a:pPr>
          </a:p>
        </p:txBody>
      </p:sp>
      <p:sp>
        <p:nvSpPr>
          <p:cNvPr id="224" name="Shape 224"/>
          <p:cNvSpPr/>
          <p:nvPr>
            <p:ph type="body" sz="quarter" idx="28"/>
          </p:nvPr>
        </p:nvSpPr>
        <p:spPr>
          <a:xfrm>
            <a:off x="1806944" y="11549420"/>
            <a:ext cx="4666240" cy="469902"/>
          </a:xfrm>
          <a:prstGeom prst="rect">
            <a:avLst/>
          </a:prstGeom>
        </p:spPr>
        <p:txBody>
          <a:bodyPr anchor="ctr"/>
          <a:lstStyle/>
          <a:p>
            <a:pPr defTabSz="457200">
              <a:lnSpc>
                <a:spcPct val="100000"/>
              </a:lnSpc>
              <a:defRPr i="0" spc="400" sz="2400"/>
            </a:pPr>
          </a:p>
        </p:txBody>
      </p:sp>
      <p:sp>
        <p:nvSpPr>
          <p:cNvPr id="225" name="Shape 225"/>
          <p:cNvSpPr/>
          <p:nvPr>
            <p:ph type="body" sz="quarter" idx="29"/>
          </p:nvPr>
        </p:nvSpPr>
        <p:spPr>
          <a:xfrm>
            <a:off x="8137735" y="11593870"/>
            <a:ext cx="4666239" cy="381002"/>
          </a:xfrm>
          <a:prstGeom prst="rect">
            <a:avLst/>
          </a:prstGeom>
        </p:spPr>
        <p:txBody>
          <a:bodyPr anchor="ctr"/>
          <a:lstStyle/>
          <a:p>
            <a:pPr defTabSz="457200">
              <a:lnSpc>
                <a:spcPct val="100000"/>
              </a:lnSpc>
              <a:defRPr i="0" spc="300" sz="1800"/>
            </a:pPr>
          </a:p>
        </p:txBody>
      </p:sp>
      <p:sp>
        <p:nvSpPr>
          <p:cNvPr id="226" name="Shape 226"/>
          <p:cNvSpPr/>
          <p:nvPr>
            <p:ph type="sldNum" sz="quarter" idx="2"/>
          </p:nvPr>
        </p:nvSpPr>
        <p:spPr>
          <a:xfrm>
            <a:off x="23389947" y="13008609"/>
            <a:ext cx="555904" cy="457201"/>
          </a:xfrm>
          <a:prstGeom prst="rect">
            <a:avLst/>
          </a:prstGeom>
        </p:spPr>
        <p:txBody>
          <a:bodyPr/>
          <a:lstStyle>
            <a:lvl1pPr defTabSz="914400">
              <a:defRPr spc="480" sz="24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0" showMasterPhAnim="1">
  <p:cSld name="Purpose Dark">
    <p:spTree>
      <p:nvGrpSpPr>
        <p:cNvPr id="1" name=""/>
        <p:cNvGrpSpPr/>
        <p:nvPr/>
      </p:nvGrpSpPr>
      <p:grpSpPr>
        <a:xfrm>
          <a:off x="0" y="0"/>
          <a:ext cx="0" cy="0"/>
          <a:chOff x="0" y="0"/>
          <a:chExt cx="0" cy="0"/>
        </a:xfrm>
      </p:grpSpPr>
      <p:pic>
        <p:nvPicPr>
          <p:cNvPr id="233" name="image11.jpeg"/>
          <p:cNvPicPr>
            <a:picLocks noChangeAspect="1"/>
          </p:cNvPicPr>
          <p:nvPr/>
        </p:nvPicPr>
        <p:blipFill>
          <a:blip r:embed="rId2">
            <a:extLst/>
          </a:blip>
          <a:srcRect l="0" t="27450" r="0" b="41453"/>
          <a:stretch>
            <a:fillRect/>
          </a:stretch>
        </p:blipFill>
        <p:spPr>
          <a:xfrm>
            <a:off x="0" y="0"/>
            <a:ext cx="24384000" cy="5061050"/>
          </a:xfrm>
          <a:prstGeom prst="rect">
            <a:avLst/>
          </a:prstGeom>
          <a:ln w="12700">
            <a:miter lim="400000"/>
          </a:ln>
        </p:spPr>
      </p:pic>
      <p:sp>
        <p:nvSpPr>
          <p:cNvPr id="234" name="Shape 234"/>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235" name="Shape 235"/>
          <p:cNvSpPr/>
          <p:nvPr>
            <p:ph type="body" sz="quarter" idx="1"/>
          </p:nvPr>
        </p:nvSpPr>
        <p:spPr>
          <a:xfrm>
            <a:off x="-2048" y="6349998"/>
            <a:ext cx="24388096" cy="1016002"/>
          </a:xfrm>
          <a:prstGeom prst="rect">
            <a:avLst/>
          </a:prstGeom>
        </p:spPr>
        <p:txBody>
          <a:bodyPr anchor="ctr"/>
          <a:lstStyle>
            <a:lvl1pPr algn="ctr" defTabSz="825500">
              <a:lnSpc>
                <a:spcPct val="100000"/>
              </a:lnSpc>
              <a:defRPr i="0" spc="550" sz="5000">
                <a:solidFill>
                  <a:srgbClr val="F2B62D"/>
                </a:solidFill>
                <a:latin typeface="Brandon Grotesque Regular"/>
                <a:ea typeface="Brandon Grotesque Regular"/>
                <a:cs typeface="Brandon Grotesque Regular"/>
                <a:sym typeface="Brandon Grotesque Regular"/>
              </a:defRPr>
            </a:lvl1pPr>
            <a:lvl2pPr marL="1245575" indent="-610575" algn="ctr" defTabSz="825500">
              <a:lnSpc>
                <a:spcPct val="100000"/>
              </a:lnSpc>
              <a:defRPr i="0" spc="550" sz="5000">
                <a:solidFill>
                  <a:srgbClr val="F2B62D"/>
                </a:solidFill>
                <a:latin typeface="Brandon Grotesque Regular"/>
                <a:ea typeface="Brandon Grotesque Regular"/>
                <a:cs typeface="Brandon Grotesque Regular"/>
                <a:sym typeface="Brandon Grotesque Regular"/>
              </a:defRPr>
            </a:lvl2pPr>
            <a:lvl3pPr marL="1880575" indent="-610575" algn="ctr" defTabSz="825500">
              <a:lnSpc>
                <a:spcPct val="100000"/>
              </a:lnSpc>
              <a:defRPr i="0" spc="550" sz="5000">
                <a:solidFill>
                  <a:srgbClr val="F2B62D"/>
                </a:solidFill>
                <a:latin typeface="Brandon Grotesque Regular"/>
                <a:ea typeface="Brandon Grotesque Regular"/>
                <a:cs typeface="Brandon Grotesque Regular"/>
                <a:sym typeface="Brandon Grotesque Regular"/>
              </a:defRPr>
            </a:lvl3pPr>
            <a:lvl4pPr marL="2515575" indent="-610575" algn="ctr" defTabSz="825500">
              <a:lnSpc>
                <a:spcPct val="100000"/>
              </a:lnSpc>
              <a:defRPr i="0" spc="550" sz="5000">
                <a:solidFill>
                  <a:srgbClr val="F2B62D"/>
                </a:solidFill>
                <a:latin typeface="Brandon Grotesque Regular"/>
                <a:ea typeface="Brandon Grotesque Regular"/>
                <a:cs typeface="Brandon Grotesque Regular"/>
                <a:sym typeface="Brandon Grotesque Regular"/>
              </a:defRPr>
            </a:lvl4pPr>
            <a:lvl5pPr marL="3150575" indent="-610575" algn="ctr" defTabSz="825500">
              <a:lnSpc>
                <a:spcPct val="100000"/>
              </a:lnSpc>
              <a:defRPr i="0" spc="550" sz="5000">
                <a:solidFill>
                  <a:srgbClr val="F2B62D"/>
                </a:solidFill>
                <a:latin typeface="Brandon Grotesque Regular"/>
                <a:ea typeface="Brandon Grotesque Regular"/>
                <a:cs typeface="Brandon Grotesque Regular"/>
                <a:sym typeface="Brandon Grotesque Regular"/>
              </a:defRPr>
            </a:lvl5pPr>
          </a:lstStyle>
          <a:p>
            <a:pPr/>
            <a:r>
              <a:t>Body Level One</a:t>
            </a:r>
          </a:p>
          <a:p>
            <a:pPr lvl="1"/>
            <a:r>
              <a:t>Body Level Two</a:t>
            </a:r>
          </a:p>
          <a:p>
            <a:pPr lvl="2"/>
            <a:r>
              <a:t>Body Level Three</a:t>
            </a:r>
          </a:p>
          <a:p>
            <a:pPr lvl="3"/>
            <a:r>
              <a:t>Body Level Four</a:t>
            </a:r>
          </a:p>
          <a:p>
            <a:pPr lvl="4"/>
            <a:r>
              <a:t>Body Level Five</a:t>
            </a:r>
          </a:p>
        </p:txBody>
      </p:sp>
      <p:sp>
        <p:nvSpPr>
          <p:cNvPr id="236" name="Shape 236"/>
          <p:cNvSpPr/>
          <p:nvPr/>
        </p:nvSpPr>
        <p:spPr>
          <a:xfrm>
            <a:off x="-2" y="0"/>
            <a:ext cx="24384004" cy="5070475"/>
          </a:xfrm>
          <a:prstGeom prst="rect">
            <a:avLst/>
          </a:prstGeom>
          <a:solidFill>
            <a:srgbClr val="000000">
              <a:alpha val="57088"/>
            </a:srgbClr>
          </a:solidFill>
          <a:ln w="12700">
            <a:miter lim="400000"/>
          </a:ln>
        </p:spPr>
        <p:txBody>
          <a:bodyPr lIns="50800" tIns="50800" rIns="50800" bIns="50800" anchor="ctr"/>
          <a:lstStyle/>
          <a:p>
            <a:pPr algn="r" defTabSz="457200">
              <a:defRPr spc="240" sz="1200">
                <a:solidFill>
                  <a:srgbClr val="F2B62D"/>
                </a:solidFill>
              </a:defRPr>
            </a:pPr>
          </a:p>
        </p:txBody>
      </p:sp>
      <p:sp>
        <p:nvSpPr>
          <p:cNvPr id="237" name="Shape 237"/>
          <p:cNvSpPr/>
          <p:nvPr>
            <p:ph type="body" sz="quarter" idx="13"/>
          </p:nvPr>
        </p:nvSpPr>
        <p:spPr>
          <a:xfrm>
            <a:off x="5456637" y="8349614"/>
            <a:ext cx="13470728" cy="2322196"/>
          </a:xfrm>
          <a:prstGeom prst="rect">
            <a:avLst/>
          </a:prstGeom>
        </p:spPr>
        <p:txBody>
          <a:bodyPr lIns="71435" tIns="71435" rIns="71435" bIns="71435" anchor="ctr"/>
          <a:lstStyle/>
          <a:p>
            <a:pPr algn="ctr">
              <a:spcBef>
                <a:spcPts val="2800"/>
              </a:spcBef>
              <a:defRPr cap="none" i="0" spc="0" sz="2800">
                <a:solidFill>
                  <a:srgbClr val="DCDEE0"/>
                </a:solidFill>
              </a:defRPr>
            </a:pPr>
          </a:p>
        </p:txBody>
      </p:sp>
      <p:pic>
        <p:nvPicPr>
          <p:cNvPr id="238" name="image12.jpeg"/>
          <p:cNvPicPr>
            <a:picLocks noChangeAspect="1"/>
          </p:cNvPicPr>
          <p:nvPr/>
        </p:nvPicPr>
        <p:blipFill>
          <a:blip r:embed="rId3">
            <a:extLst/>
          </a:blip>
          <a:srcRect l="0" t="4706" r="15358" b="69014"/>
          <a:stretch>
            <a:fillRect/>
          </a:stretch>
        </p:blipFill>
        <p:spPr>
          <a:xfrm>
            <a:off x="0" y="0"/>
            <a:ext cx="24384002" cy="5057379"/>
          </a:xfrm>
          <a:prstGeom prst="rect">
            <a:avLst/>
          </a:prstGeom>
          <a:ln w="12700">
            <a:miter lim="400000"/>
          </a:ln>
        </p:spPr>
      </p:pic>
      <p:sp>
        <p:nvSpPr>
          <p:cNvPr id="239" name="Shape 239"/>
          <p:cNvSpPr/>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0" showMasterPhAnim="1">
  <p:cSld name="Purpose Light">
    <p:bg>
      <p:bgPr>
        <a:solidFill>
          <a:srgbClr val="EFEFEF"/>
        </a:solidFill>
      </p:bgPr>
    </p:bg>
    <p:spTree>
      <p:nvGrpSpPr>
        <p:cNvPr id="1" name=""/>
        <p:cNvGrpSpPr/>
        <p:nvPr/>
      </p:nvGrpSpPr>
      <p:grpSpPr>
        <a:xfrm>
          <a:off x="0" y="0"/>
          <a:ext cx="0" cy="0"/>
          <a:chOff x="0" y="0"/>
          <a:chExt cx="0" cy="0"/>
        </a:xfrm>
      </p:grpSpPr>
      <p:pic>
        <p:nvPicPr>
          <p:cNvPr id="246" name="image11.jpeg"/>
          <p:cNvPicPr>
            <a:picLocks noChangeAspect="1"/>
          </p:cNvPicPr>
          <p:nvPr/>
        </p:nvPicPr>
        <p:blipFill>
          <a:blip r:embed="rId2">
            <a:extLst/>
          </a:blip>
          <a:srcRect l="0" t="27450" r="0" b="41453"/>
          <a:stretch>
            <a:fillRect/>
          </a:stretch>
        </p:blipFill>
        <p:spPr>
          <a:xfrm>
            <a:off x="0" y="0"/>
            <a:ext cx="24384000" cy="5061050"/>
          </a:xfrm>
          <a:prstGeom prst="rect">
            <a:avLst/>
          </a:prstGeom>
          <a:ln w="12700">
            <a:miter lim="400000"/>
          </a:ln>
        </p:spPr>
      </p:pic>
      <p:sp>
        <p:nvSpPr>
          <p:cNvPr id="247" name="Shape 247"/>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248" name="Shape 248"/>
          <p:cNvSpPr/>
          <p:nvPr>
            <p:ph type="body" sz="quarter" idx="1"/>
          </p:nvPr>
        </p:nvSpPr>
        <p:spPr>
          <a:xfrm>
            <a:off x="-2048" y="6426198"/>
            <a:ext cx="24388096" cy="863602"/>
          </a:xfrm>
          <a:prstGeom prst="rect">
            <a:avLst/>
          </a:prstGeom>
        </p:spPr>
        <p:txBody>
          <a:bodyPr anchor="ctr"/>
          <a:lstStyle>
            <a:lvl1pPr algn="ctr" defTabSz="825500">
              <a:lnSpc>
                <a:spcPct val="100000"/>
              </a:lnSpc>
              <a:defRPr i="0" spc="550" sz="5000">
                <a:solidFill>
                  <a:srgbClr val="F2B62D"/>
                </a:solidFill>
              </a:defRPr>
            </a:lvl1pPr>
            <a:lvl2pPr marL="1245575" indent="-610575" algn="ctr" defTabSz="825500">
              <a:lnSpc>
                <a:spcPct val="100000"/>
              </a:lnSpc>
              <a:defRPr i="0" spc="550" sz="5000">
                <a:solidFill>
                  <a:srgbClr val="F2B62D"/>
                </a:solidFill>
              </a:defRPr>
            </a:lvl2pPr>
            <a:lvl3pPr marL="1880575" indent="-610575" algn="ctr" defTabSz="825500">
              <a:lnSpc>
                <a:spcPct val="100000"/>
              </a:lnSpc>
              <a:defRPr i="0" spc="550" sz="5000">
                <a:solidFill>
                  <a:srgbClr val="F2B62D"/>
                </a:solidFill>
              </a:defRPr>
            </a:lvl3pPr>
            <a:lvl4pPr marL="2515575" indent="-610575" algn="ctr" defTabSz="825500">
              <a:lnSpc>
                <a:spcPct val="100000"/>
              </a:lnSpc>
              <a:defRPr i="0" spc="550" sz="5000">
                <a:solidFill>
                  <a:srgbClr val="F2B62D"/>
                </a:solidFill>
              </a:defRPr>
            </a:lvl4pPr>
            <a:lvl5pPr marL="3150575" indent="-610575" algn="ctr" defTabSz="825500">
              <a:lnSpc>
                <a:spcPct val="100000"/>
              </a:lnSpc>
              <a:defRPr i="0" spc="550" sz="5000">
                <a:solidFill>
                  <a:srgbClr val="F2B62D"/>
                </a:solidFill>
              </a:defRPr>
            </a:lvl5pPr>
          </a:lstStyle>
          <a:p>
            <a:pPr/>
            <a:r>
              <a:t>Body Level One</a:t>
            </a:r>
          </a:p>
          <a:p>
            <a:pPr lvl="1"/>
            <a:r>
              <a:t>Body Level Two</a:t>
            </a:r>
          </a:p>
          <a:p>
            <a:pPr lvl="2"/>
            <a:r>
              <a:t>Body Level Three</a:t>
            </a:r>
          </a:p>
          <a:p>
            <a:pPr lvl="3"/>
            <a:r>
              <a:t>Body Level Four</a:t>
            </a:r>
          </a:p>
          <a:p>
            <a:pPr lvl="4"/>
            <a:r>
              <a:t>Body Level Five</a:t>
            </a:r>
          </a:p>
        </p:txBody>
      </p:sp>
      <p:sp>
        <p:nvSpPr>
          <p:cNvPr id="249" name="Shape 249"/>
          <p:cNvSpPr/>
          <p:nvPr/>
        </p:nvSpPr>
        <p:spPr>
          <a:xfrm>
            <a:off x="-2" y="0"/>
            <a:ext cx="24384004" cy="5070475"/>
          </a:xfrm>
          <a:prstGeom prst="rect">
            <a:avLst/>
          </a:prstGeom>
          <a:solidFill>
            <a:srgbClr val="000000">
              <a:alpha val="57088"/>
            </a:srgbClr>
          </a:solidFill>
          <a:ln w="12700">
            <a:miter lim="400000"/>
          </a:ln>
        </p:spPr>
        <p:txBody>
          <a:bodyPr lIns="50800" tIns="50800" rIns="50800" bIns="50800" anchor="ctr"/>
          <a:lstStyle/>
          <a:p>
            <a:pPr algn="r" defTabSz="457200">
              <a:defRPr spc="240" sz="1200">
                <a:solidFill>
                  <a:srgbClr val="F2B62D"/>
                </a:solidFill>
              </a:defRPr>
            </a:pPr>
          </a:p>
        </p:txBody>
      </p:sp>
      <p:sp>
        <p:nvSpPr>
          <p:cNvPr id="250" name="Shape 250"/>
          <p:cNvSpPr/>
          <p:nvPr>
            <p:ph type="body" sz="quarter" idx="13"/>
          </p:nvPr>
        </p:nvSpPr>
        <p:spPr>
          <a:xfrm>
            <a:off x="5456637" y="7679053"/>
            <a:ext cx="13470728" cy="3663316"/>
          </a:xfrm>
          <a:prstGeom prst="rect">
            <a:avLst/>
          </a:prstGeom>
        </p:spPr>
        <p:txBody>
          <a:bodyPr lIns="71435" tIns="71435" rIns="71435" bIns="71435" anchor="ctr"/>
          <a:lstStyle/>
          <a:p>
            <a:pPr algn="ctr">
              <a:spcBef>
                <a:spcPts val="4200"/>
              </a:spcBef>
              <a:defRPr cap="none" i="0" spc="0" sz="3100">
                <a:solidFill>
                  <a:srgbClr val="000000"/>
                </a:solidFill>
                <a:latin typeface="Avenir Next"/>
                <a:ea typeface="Avenir Next"/>
                <a:cs typeface="Avenir Next"/>
                <a:sym typeface="Avenir Next"/>
              </a:defRPr>
            </a:pPr>
          </a:p>
        </p:txBody>
      </p:sp>
      <p:sp>
        <p:nvSpPr>
          <p:cNvPr id="251" name="Shape 251"/>
          <p:cNvSpPr/>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0" showMasterPhAnim="1">
  <p:cSld name="Bullet List Dark">
    <p:spTree>
      <p:nvGrpSpPr>
        <p:cNvPr id="1" name=""/>
        <p:cNvGrpSpPr/>
        <p:nvPr/>
      </p:nvGrpSpPr>
      <p:grpSpPr>
        <a:xfrm>
          <a:off x="0" y="0"/>
          <a:ext cx="0" cy="0"/>
          <a:chOff x="0" y="0"/>
          <a:chExt cx="0" cy="0"/>
        </a:xfrm>
      </p:grpSpPr>
      <p:sp>
        <p:nvSpPr>
          <p:cNvPr id="258" name="Shape 258"/>
          <p:cNvSpPr/>
          <p:nvPr/>
        </p:nvSpPr>
        <p:spPr>
          <a:xfrm>
            <a:off x="149155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259" name="Shape 259"/>
          <p:cNvSpPr/>
          <p:nvPr>
            <p:ph type="body" sz="quarter" idx="1"/>
          </p:nvPr>
        </p:nvSpPr>
        <p:spPr>
          <a:xfrm>
            <a:off x="12608677" y="1660880"/>
            <a:ext cx="9100480" cy="1295401"/>
          </a:xfrm>
          <a:prstGeom prst="rect">
            <a:avLst/>
          </a:prstGeom>
        </p:spPr>
        <p:txBody>
          <a:bodyPr lIns="91438" tIns="91438" rIns="91438" bIns="91438"/>
          <a:lstStyle>
            <a:lvl1pPr>
              <a:spcBef>
                <a:spcPts val="2800"/>
              </a:spcBef>
              <a:defRPr cap="none" i="0" spc="0" sz="2800">
                <a:solidFill>
                  <a:srgbClr val="DCDEE0"/>
                </a:solidFill>
              </a:defRPr>
            </a:lvl1pPr>
            <a:lvl2pPr marL="976922" indent="-341922">
              <a:spcBef>
                <a:spcPts val="2800"/>
              </a:spcBef>
              <a:defRPr cap="none" i="0" spc="0" sz="2800">
                <a:solidFill>
                  <a:srgbClr val="DCDEE0"/>
                </a:solidFill>
              </a:defRPr>
            </a:lvl2pPr>
            <a:lvl3pPr marL="1611922" indent="-341922">
              <a:spcBef>
                <a:spcPts val="2800"/>
              </a:spcBef>
              <a:defRPr cap="none" i="0" spc="0" sz="2800">
                <a:solidFill>
                  <a:srgbClr val="DCDEE0"/>
                </a:solidFill>
              </a:defRPr>
            </a:lvl3pPr>
            <a:lvl4pPr marL="2246922" indent="-341922">
              <a:spcBef>
                <a:spcPts val="2800"/>
              </a:spcBef>
              <a:defRPr cap="none" i="0" spc="0" sz="2800">
                <a:solidFill>
                  <a:srgbClr val="DCDEE0"/>
                </a:solidFill>
              </a:defRPr>
            </a:lvl4pPr>
            <a:lvl5pPr marL="2881922" indent="-341922">
              <a:spcBef>
                <a:spcPts val="2800"/>
              </a:spcBef>
              <a:defRPr cap="none" i="0" spc="0" sz="2800">
                <a:solidFill>
                  <a:srgbClr val="DCDEE0"/>
                </a:solidFill>
              </a:defRPr>
            </a:lvl5pPr>
          </a:lstStyle>
          <a:p>
            <a:pPr/>
            <a:r>
              <a:t>Body Level One</a:t>
            </a:r>
          </a:p>
          <a:p>
            <a:pPr lvl="1"/>
            <a:r>
              <a:t>Body Level Two</a:t>
            </a:r>
          </a:p>
          <a:p>
            <a:pPr lvl="2"/>
            <a:r>
              <a:t>Body Level Three</a:t>
            </a:r>
          </a:p>
          <a:p>
            <a:pPr lvl="3"/>
            <a:r>
              <a:t>Body Level Four</a:t>
            </a:r>
          </a:p>
          <a:p>
            <a:pPr lvl="4"/>
            <a:r>
              <a:t>Body Level Five</a:t>
            </a:r>
          </a:p>
        </p:txBody>
      </p:sp>
      <p:sp>
        <p:nvSpPr>
          <p:cNvPr id="260" name="Shape 260"/>
          <p:cNvSpPr/>
          <p:nvPr>
            <p:ph type="body" sz="quarter" idx="13"/>
          </p:nvPr>
        </p:nvSpPr>
        <p:spPr>
          <a:xfrm>
            <a:off x="12608677" y="1159230"/>
            <a:ext cx="10373635" cy="900346"/>
          </a:xfrm>
          <a:prstGeom prst="rect">
            <a:avLst/>
          </a:prstGeom>
        </p:spPr>
        <p:txBody>
          <a:bodyPr lIns="91438" tIns="91438" rIns="91438" bIns="91438"/>
          <a:lstStyle/>
          <a:p>
            <a:pPr>
              <a:defRPr i="0" spc="500" sz="2800"/>
            </a:pPr>
          </a:p>
        </p:txBody>
      </p:sp>
      <p:sp>
        <p:nvSpPr>
          <p:cNvPr id="261" name="Shape 261"/>
          <p:cNvSpPr/>
          <p:nvPr>
            <p:ph type="body" sz="quarter" idx="14"/>
          </p:nvPr>
        </p:nvSpPr>
        <p:spPr>
          <a:xfrm>
            <a:off x="1374153" y="1054455"/>
            <a:ext cx="8797530" cy="1003301"/>
          </a:xfrm>
          <a:prstGeom prst="rect">
            <a:avLst/>
          </a:prstGeom>
        </p:spPr>
        <p:txBody>
          <a:bodyPr anchor="ctr"/>
          <a:lstStyle/>
          <a:p>
            <a:pPr defTabSz="825500">
              <a:lnSpc>
                <a:spcPct val="100000"/>
              </a:lnSpc>
              <a:defRPr i="0" spc="500" sz="5000">
                <a:solidFill>
                  <a:srgbClr val="F2B62D"/>
                </a:solidFill>
              </a:defRPr>
            </a:pPr>
          </a:p>
        </p:txBody>
      </p:sp>
      <p:sp>
        <p:nvSpPr>
          <p:cNvPr id="262" name="Shape 262"/>
          <p:cNvSpPr/>
          <p:nvPr/>
        </p:nvSpPr>
        <p:spPr>
          <a:xfrm>
            <a:off x="10755179" y="3413302"/>
            <a:ext cx="1270002" cy="1270002"/>
          </a:xfrm>
          <a:prstGeom prst="rect">
            <a:avLst/>
          </a:prstGeom>
          <a:solidFill>
            <a:srgbClr val="F2B62D"/>
          </a:solidFill>
          <a:ln w="12700">
            <a:miter lim="400000"/>
          </a:ln>
        </p:spPr>
        <p:txBody>
          <a:bodyPr lIns="50800" tIns="50800" rIns="50800" bIns="50800" anchor="ctr"/>
          <a:lstStyle/>
          <a:p>
            <a:pPr algn="r" defTabSz="914400">
              <a:lnSpc>
                <a:spcPct val="80000"/>
              </a:lnSpc>
              <a:defRPr spc="1400" sz="7000">
                <a:latin typeface="Georgia"/>
                <a:ea typeface="Georgia"/>
                <a:cs typeface="Georgia"/>
                <a:sym typeface="Georgia"/>
              </a:defRPr>
            </a:pPr>
          </a:p>
        </p:txBody>
      </p:sp>
      <p:sp>
        <p:nvSpPr>
          <p:cNvPr id="263" name="Shape 263"/>
          <p:cNvSpPr/>
          <p:nvPr/>
        </p:nvSpPr>
        <p:spPr>
          <a:xfrm>
            <a:off x="10755179" y="7921445"/>
            <a:ext cx="1270002" cy="1270003"/>
          </a:xfrm>
          <a:prstGeom prst="rect">
            <a:avLst/>
          </a:prstGeom>
          <a:solidFill>
            <a:srgbClr val="F2B62D"/>
          </a:solidFill>
          <a:ln w="12700">
            <a:miter lim="400000"/>
          </a:ln>
        </p:spPr>
        <p:txBody>
          <a:bodyPr lIns="50800" tIns="50800" rIns="50800" bIns="50800" anchor="ctr"/>
          <a:lstStyle/>
          <a:p>
            <a:pPr algn="r" defTabSz="914400">
              <a:defRPr spc="1400" sz="7000">
                <a:latin typeface="Georgia"/>
                <a:ea typeface="Georgia"/>
                <a:cs typeface="Georgia"/>
                <a:sym typeface="Georgia"/>
              </a:defRPr>
            </a:pPr>
          </a:p>
        </p:txBody>
      </p:sp>
      <p:sp>
        <p:nvSpPr>
          <p:cNvPr id="264" name="Shape 264"/>
          <p:cNvSpPr/>
          <p:nvPr/>
        </p:nvSpPr>
        <p:spPr>
          <a:xfrm>
            <a:off x="10755179" y="1159230"/>
            <a:ext cx="1270002" cy="1270002"/>
          </a:xfrm>
          <a:prstGeom prst="rect">
            <a:avLst/>
          </a:prstGeom>
          <a:solidFill>
            <a:srgbClr val="F2B62D"/>
          </a:solidFill>
          <a:ln w="12700">
            <a:miter lim="400000"/>
          </a:ln>
        </p:spPr>
        <p:txBody>
          <a:bodyPr lIns="50800" tIns="50800" rIns="50800" bIns="50800" anchor="ctr"/>
          <a:lstStyle/>
          <a:p>
            <a:pPr algn="r" defTabSz="914400">
              <a:lnSpc>
                <a:spcPct val="80000"/>
              </a:lnSpc>
              <a:defRPr spc="1400" sz="7000"/>
            </a:pPr>
          </a:p>
        </p:txBody>
      </p:sp>
      <p:sp>
        <p:nvSpPr>
          <p:cNvPr id="265" name="Shape 265"/>
          <p:cNvSpPr/>
          <p:nvPr/>
        </p:nvSpPr>
        <p:spPr>
          <a:xfrm>
            <a:off x="10755179" y="10175519"/>
            <a:ext cx="1270002" cy="1270002"/>
          </a:xfrm>
          <a:prstGeom prst="rect">
            <a:avLst/>
          </a:prstGeom>
          <a:solidFill>
            <a:srgbClr val="F2B62D"/>
          </a:solidFill>
          <a:ln w="12700">
            <a:miter lim="400000"/>
          </a:ln>
        </p:spPr>
        <p:txBody>
          <a:bodyPr lIns="50800" tIns="50800" rIns="50800" bIns="50800"/>
          <a:lstStyle/>
          <a:p>
            <a:pPr algn="r" defTabSz="914400">
              <a:lnSpc>
                <a:spcPct val="80000"/>
              </a:lnSpc>
              <a:defRPr spc="1400" sz="7000">
                <a:latin typeface="Georgia"/>
                <a:ea typeface="Georgia"/>
                <a:cs typeface="Georgia"/>
                <a:sym typeface="Georgia"/>
              </a:defRPr>
            </a:pPr>
          </a:p>
        </p:txBody>
      </p:sp>
      <p:sp>
        <p:nvSpPr>
          <p:cNvPr id="266" name="Shape 266"/>
          <p:cNvSpPr/>
          <p:nvPr/>
        </p:nvSpPr>
        <p:spPr>
          <a:xfrm>
            <a:off x="10755179" y="5667375"/>
            <a:ext cx="1270002" cy="1270000"/>
          </a:xfrm>
          <a:prstGeom prst="rect">
            <a:avLst/>
          </a:prstGeom>
          <a:solidFill>
            <a:srgbClr val="F2B62D"/>
          </a:solidFill>
          <a:ln w="12700">
            <a:miter lim="400000"/>
          </a:ln>
        </p:spPr>
        <p:txBody>
          <a:bodyPr lIns="50800" tIns="50800" rIns="50800" bIns="50800" anchor="ctr"/>
          <a:lstStyle/>
          <a:p>
            <a:pPr algn="r" defTabSz="914400">
              <a:lnSpc>
                <a:spcPct val="80000"/>
              </a:lnSpc>
              <a:defRPr spc="1400" sz="7000">
                <a:latin typeface="Georgia"/>
                <a:ea typeface="Georgia"/>
                <a:cs typeface="Georgia"/>
                <a:sym typeface="Georgia"/>
              </a:defRPr>
            </a:pPr>
          </a:p>
        </p:txBody>
      </p:sp>
      <p:sp>
        <p:nvSpPr>
          <p:cNvPr id="267" name="Shape 267"/>
          <p:cNvSpPr/>
          <p:nvPr>
            <p:ph type="body" sz="quarter" idx="15"/>
          </p:nvPr>
        </p:nvSpPr>
        <p:spPr>
          <a:xfrm>
            <a:off x="12608677" y="3914952"/>
            <a:ext cx="9100480" cy="1295402"/>
          </a:xfrm>
          <a:prstGeom prst="rect">
            <a:avLst/>
          </a:prstGeom>
        </p:spPr>
        <p:txBody>
          <a:bodyPr lIns="91438" tIns="91438" rIns="91438" bIns="91438"/>
          <a:lstStyle/>
          <a:p>
            <a:pPr>
              <a:spcBef>
                <a:spcPts val="2800"/>
              </a:spcBef>
              <a:defRPr cap="none" i="0" spc="0" sz="2800">
                <a:solidFill>
                  <a:srgbClr val="DCDEE0"/>
                </a:solidFill>
              </a:defRPr>
            </a:pPr>
          </a:p>
        </p:txBody>
      </p:sp>
      <p:sp>
        <p:nvSpPr>
          <p:cNvPr id="268" name="Shape 268"/>
          <p:cNvSpPr/>
          <p:nvPr>
            <p:ph type="body" sz="quarter" idx="16"/>
          </p:nvPr>
        </p:nvSpPr>
        <p:spPr>
          <a:xfrm>
            <a:off x="12608677" y="3411484"/>
            <a:ext cx="10373635" cy="900346"/>
          </a:xfrm>
          <a:prstGeom prst="rect">
            <a:avLst/>
          </a:prstGeom>
        </p:spPr>
        <p:txBody>
          <a:bodyPr lIns="91438" tIns="91438" rIns="91438" bIns="91438"/>
          <a:lstStyle/>
          <a:p>
            <a:pPr>
              <a:defRPr i="0" spc="500" sz="2800"/>
            </a:pPr>
          </a:p>
        </p:txBody>
      </p:sp>
      <p:sp>
        <p:nvSpPr>
          <p:cNvPr id="269" name="Shape 269"/>
          <p:cNvSpPr/>
          <p:nvPr>
            <p:ph type="body" sz="quarter" idx="17"/>
          </p:nvPr>
        </p:nvSpPr>
        <p:spPr>
          <a:xfrm>
            <a:off x="12608677" y="6169025"/>
            <a:ext cx="9100480" cy="1295400"/>
          </a:xfrm>
          <a:prstGeom prst="rect">
            <a:avLst/>
          </a:prstGeom>
        </p:spPr>
        <p:txBody>
          <a:bodyPr lIns="91438" tIns="91438" rIns="91438" bIns="91438"/>
          <a:lstStyle/>
          <a:p>
            <a:pPr>
              <a:spcBef>
                <a:spcPts val="2800"/>
              </a:spcBef>
              <a:defRPr cap="none" i="0" spc="0" sz="2800">
                <a:solidFill>
                  <a:srgbClr val="DCDEE0"/>
                </a:solidFill>
              </a:defRPr>
            </a:pPr>
          </a:p>
        </p:txBody>
      </p:sp>
      <p:sp>
        <p:nvSpPr>
          <p:cNvPr id="270" name="Shape 270"/>
          <p:cNvSpPr/>
          <p:nvPr>
            <p:ph type="body" sz="quarter" idx="18"/>
          </p:nvPr>
        </p:nvSpPr>
        <p:spPr>
          <a:xfrm>
            <a:off x="12608677" y="5667375"/>
            <a:ext cx="10373635" cy="900344"/>
          </a:xfrm>
          <a:prstGeom prst="rect">
            <a:avLst/>
          </a:prstGeom>
        </p:spPr>
        <p:txBody>
          <a:bodyPr lIns="91438" tIns="91438" rIns="91438" bIns="91438"/>
          <a:lstStyle/>
          <a:p>
            <a:pPr>
              <a:defRPr i="0" spc="500" sz="2800"/>
            </a:pPr>
          </a:p>
        </p:txBody>
      </p:sp>
      <p:sp>
        <p:nvSpPr>
          <p:cNvPr id="271" name="Shape 271"/>
          <p:cNvSpPr/>
          <p:nvPr>
            <p:ph type="body" sz="quarter" idx="19"/>
          </p:nvPr>
        </p:nvSpPr>
        <p:spPr>
          <a:xfrm>
            <a:off x="12608677" y="8423095"/>
            <a:ext cx="9100480" cy="1295403"/>
          </a:xfrm>
          <a:prstGeom prst="rect">
            <a:avLst/>
          </a:prstGeom>
        </p:spPr>
        <p:txBody>
          <a:bodyPr lIns="91438" tIns="91438" rIns="91438" bIns="91438"/>
          <a:lstStyle/>
          <a:p>
            <a:pPr>
              <a:spcBef>
                <a:spcPts val="2800"/>
              </a:spcBef>
              <a:defRPr cap="none" i="0" spc="0" sz="2800">
                <a:solidFill>
                  <a:srgbClr val="DCDEE0"/>
                </a:solidFill>
              </a:defRPr>
            </a:pPr>
          </a:p>
        </p:txBody>
      </p:sp>
      <p:sp>
        <p:nvSpPr>
          <p:cNvPr id="272" name="Shape 272"/>
          <p:cNvSpPr/>
          <p:nvPr>
            <p:ph type="body" sz="quarter" idx="20"/>
          </p:nvPr>
        </p:nvSpPr>
        <p:spPr>
          <a:xfrm>
            <a:off x="12608677" y="7921445"/>
            <a:ext cx="10373635" cy="900346"/>
          </a:xfrm>
          <a:prstGeom prst="rect">
            <a:avLst/>
          </a:prstGeom>
        </p:spPr>
        <p:txBody>
          <a:bodyPr lIns="91438" tIns="91438" rIns="91438" bIns="91438"/>
          <a:lstStyle/>
          <a:p>
            <a:pPr>
              <a:defRPr i="0" spc="500" sz="2800"/>
            </a:pPr>
          </a:p>
        </p:txBody>
      </p:sp>
      <p:sp>
        <p:nvSpPr>
          <p:cNvPr id="273" name="Shape 273"/>
          <p:cNvSpPr/>
          <p:nvPr>
            <p:ph type="body" sz="quarter" idx="21"/>
          </p:nvPr>
        </p:nvSpPr>
        <p:spPr>
          <a:xfrm>
            <a:off x="12608677" y="10677169"/>
            <a:ext cx="9100480" cy="1295402"/>
          </a:xfrm>
          <a:prstGeom prst="rect">
            <a:avLst/>
          </a:prstGeom>
        </p:spPr>
        <p:txBody>
          <a:bodyPr lIns="91438" tIns="91438" rIns="91438" bIns="91438"/>
          <a:lstStyle/>
          <a:p>
            <a:pPr>
              <a:spcBef>
                <a:spcPts val="2800"/>
              </a:spcBef>
              <a:defRPr cap="none" i="0" spc="0" sz="2800">
                <a:solidFill>
                  <a:srgbClr val="DCDEE0"/>
                </a:solidFill>
              </a:defRPr>
            </a:pPr>
          </a:p>
        </p:txBody>
      </p:sp>
      <p:sp>
        <p:nvSpPr>
          <p:cNvPr id="274" name="Shape 274"/>
          <p:cNvSpPr/>
          <p:nvPr>
            <p:ph type="body" sz="quarter" idx="22"/>
          </p:nvPr>
        </p:nvSpPr>
        <p:spPr>
          <a:xfrm>
            <a:off x="12608677" y="10175519"/>
            <a:ext cx="10373635" cy="900345"/>
          </a:xfrm>
          <a:prstGeom prst="rect">
            <a:avLst/>
          </a:prstGeom>
        </p:spPr>
        <p:txBody>
          <a:bodyPr lIns="91438" tIns="91438" rIns="91438" bIns="91438"/>
          <a:lstStyle/>
          <a:p>
            <a:pPr>
              <a:defRPr i="0" spc="500" sz="2800"/>
            </a:pPr>
          </a:p>
        </p:txBody>
      </p:sp>
      <p:sp>
        <p:nvSpPr>
          <p:cNvPr id="275" name="Shape 275"/>
          <p:cNvSpPr/>
          <p:nvPr/>
        </p:nvSpPr>
        <p:spPr>
          <a:xfrm>
            <a:off x="11105603" y="1397444"/>
            <a:ext cx="594457"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pc="1000"/>
            </a:lvl1pPr>
          </a:lstStyle>
          <a:p>
            <a:pPr/>
            <a:r>
              <a:t>1</a:t>
            </a:r>
          </a:p>
        </p:txBody>
      </p:sp>
      <p:sp>
        <p:nvSpPr>
          <p:cNvPr id="276" name="Shape 276"/>
          <p:cNvSpPr/>
          <p:nvPr/>
        </p:nvSpPr>
        <p:spPr>
          <a:xfrm>
            <a:off x="11080203" y="3651515"/>
            <a:ext cx="594457"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pc="1000"/>
            </a:lvl1pPr>
          </a:lstStyle>
          <a:p>
            <a:pPr/>
            <a:r>
              <a:t>2</a:t>
            </a:r>
          </a:p>
        </p:txBody>
      </p:sp>
      <p:sp>
        <p:nvSpPr>
          <p:cNvPr id="277" name="Shape 277"/>
          <p:cNvSpPr/>
          <p:nvPr/>
        </p:nvSpPr>
        <p:spPr>
          <a:xfrm>
            <a:off x="11080203" y="5905589"/>
            <a:ext cx="594457"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pc="1000"/>
            </a:lvl1pPr>
          </a:lstStyle>
          <a:p>
            <a:pPr/>
            <a:r>
              <a:t>3</a:t>
            </a:r>
          </a:p>
        </p:txBody>
      </p:sp>
      <p:sp>
        <p:nvSpPr>
          <p:cNvPr id="278" name="Shape 278"/>
          <p:cNvSpPr/>
          <p:nvPr/>
        </p:nvSpPr>
        <p:spPr>
          <a:xfrm>
            <a:off x="11080203" y="8159660"/>
            <a:ext cx="594457"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pc="1000"/>
            </a:lvl1pPr>
          </a:lstStyle>
          <a:p>
            <a:pPr/>
            <a:r>
              <a:t>4</a:t>
            </a:r>
          </a:p>
        </p:txBody>
      </p:sp>
      <p:sp>
        <p:nvSpPr>
          <p:cNvPr id="279" name="Shape 279"/>
          <p:cNvSpPr/>
          <p:nvPr/>
        </p:nvSpPr>
        <p:spPr>
          <a:xfrm>
            <a:off x="11080203" y="10413733"/>
            <a:ext cx="594457"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pc="1000"/>
            </a:lvl1pPr>
          </a:lstStyle>
          <a:p>
            <a:pPr/>
            <a:r>
              <a:t>5</a:t>
            </a:r>
          </a:p>
        </p:txBody>
      </p:sp>
      <p:sp>
        <p:nvSpPr>
          <p:cNvPr id="280" name="Shape 280"/>
          <p:cNvSpPr/>
          <p:nvPr>
            <p:ph type="sldNum" sz="quarter" idx="2"/>
          </p:nvPr>
        </p:nvSpPr>
        <p:spPr>
          <a:xfrm>
            <a:off x="22070419" y="12532995"/>
            <a:ext cx="637182" cy="538479"/>
          </a:xfrm>
          <a:prstGeom prst="rect">
            <a:avLst/>
          </a:prstGeom>
        </p:spPr>
        <p:txBody>
          <a:bodyPr lIns="91438" tIns="91438" rIns="91438" bIns="91438" anchor="ctr"/>
          <a:lstStyle>
            <a:lvl1pPr defTabSz="914400">
              <a:defRPr spc="480" sz="24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Cover Internal">
    <p:spTree>
      <p:nvGrpSpPr>
        <p:cNvPr id="1" name=""/>
        <p:cNvGrpSpPr/>
        <p:nvPr/>
      </p:nvGrpSpPr>
      <p:grpSpPr>
        <a:xfrm>
          <a:off x="0" y="0"/>
          <a:ext cx="0" cy="0"/>
          <a:chOff x="0" y="0"/>
          <a:chExt cx="0" cy="0"/>
        </a:xfrm>
      </p:grpSpPr>
      <p:sp>
        <p:nvSpPr>
          <p:cNvPr id="27" name="Shape 27"/>
          <p:cNvSpPr/>
          <p:nvPr>
            <p:ph type="pic" idx="13"/>
          </p:nvPr>
        </p:nvSpPr>
        <p:spPr>
          <a:xfrm>
            <a:off x="-2" y="0"/>
            <a:ext cx="24384005" cy="13716002"/>
          </a:xfrm>
          <a:prstGeom prst="rect">
            <a:avLst/>
          </a:prstGeom>
        </p:spPr>
        <p:txBody>
          <a:bodyPr lIns="91439" tIns="45719" rIns="91439" bIns="45719">
            <a:noAutofit/>
          </a:bodyPr>
          <a:lstStyle/>
          <a:p>
            <a:pPr/>
          </a:p>
        </p:txBody>
      </p:sp>
      <p:sp>
        <p:nvSpPr>
          <p:cNvPr id="28" name="Shape 28"/>
          <p:cNvSpPr/>
          <p:nvPr/>
        </p:nvSpPr>
        <p:spPr>
          <a:xfrm flipV="1">
            <a:off x="15578798" y="5897247"/>
            <a:ext cx="2" cy="1921506"/>
          </a:xfrm>
          <a:prstGeom prst="line">
            <a:avLst/>
          </a:prstGeom>
          <a:ln w="50800">
            <a:solidFill>
              <a:srgbClr val="FFFFFF"/>
            </a:solidFill>
            <a:miter lim="400000"/>
          </a:ln>
        </p:spPr>
        <p:txBody>
          <a:bodyPr lIns="45718" tIns="45718" rIns="45718" bIns="45718"/>
          <a:lstStyle/>
          <a:p>
            <a:pPr>
              <a:defRPr>
                <a:solidFill>
                  <a:srgbClr val="F2B62D"/>
                </a:solidFill>
              </a:defRPr>
            </a:pPr>
          </a:p>
        </p:txBody>
      </p:sp>
      <p:pic>
        <p:nvPicPr>
          <p:cNvPr id="29" name="image2.png"/>
          <p:cNvPicPr>
            <a:picLocks noChangeAspect="1"/>
          </p:cNvPicPr>
          <p:nvPr/>
        </p:nvPicPr>
        <p:blipFill>
          <a:blip r:embed="rId2">
            <a:extLst/>
          </a:blip>
          <a:stretch>
            <a:fillRect/>
          </a:stretch>
        </p:blipFill>
        <p:spPr>
          <a:xfrm>
            <a:off x="16425465" y="6076950"/>
            <a:ext cx="6252117" cy="1473200"/>
          </a:xfrm>
          <a:prstGeom prst="rect">
            <a:avLst/>
          </a:prstGeom>
          <a:ln w="12700">
            <a:miter lim="400000"/>
          </a:ln>
        </p:spPr>
      </p:pic>
      <p:sp>
        <p:nvSpPr>
          <p:cNvPr id="30" name="Shape 30"/>
          <p:cNvSpPr/>
          <p:nvPr>
            <p:ph type="body" sz="quarter" idx="1"/>
          </p:nvPr>
        </p:nvSpPr>
        <p:spPr>
          <a:xfrm>
            <a:off x="5822612" y="5977830"/>
            <a:ext cx="8909523" cy="863602"/>
          </a:xfrm>
          <a:prstGeom prst="rect">
            <a:avLst/>
          </a:prstGeom>
        </p:spPr>
        <p:txBody>
          <a:bodyPr anchor="ctr"/>
          <a:lstStyle>
            <a:lvl1pPr algn="r" defTabSz="825500">
              <a:lnSpc>
                <a:spcPct val="100000"/>
              </a:lnSpc>
              <a:defRPr i="0" spc="550" sz="5000">
                <a:solidFill>
                  <a:srgbClr val="F2B62D"/>
                </a:solidFill>
              </a:defRPr>
            </a:lvl1pPr>
            <a:lvl2pPr marL="1245575" indent="-610575" algn="r" defTabSz="825500">
              <a:lnSpc>
                <a:spcPct val="100000"/>
              </a:lnSpc>
              <a:defRPr i="0" spc="550" sz="5000">
                <a:solidFill>
                  <a:srgbClr val="F2B62D"/>
                </a:solidFill>
              </a:defRPr>
            </a:lvl2pPr>
            <a:lvl3pPr marL="1880575" indent="-610575" algn="r" defTabSz="825500">
              <a:lnSpc>
                <a:spcPct val="100000"/>
              </a:lnSpc>
              <a:defRPr i="0" spc="550" sz="5000">
                <a:solidFill>
                  <a:srgbClr val="F2B62D"/>
                </a:solidFill>
              </a:defRPr>
            </a:lvl3pPr>
            <a:lvl4pPr marL="2515575" indent="-610575" algn="r" defTabSz="825500">
              <a:lnSpc>
                <a:spcPct val="100000"/>
              </a:lnSpc>
              <a:defRPr i="0" spc="550" sz="5000">
                <a:solidFill>
                  <a:srgbClr val="F2B62D"/>
                </a:solidFill>
              </a:defRPr>
            </a:lvl4pPr>
            <a:lvl5pPr marL="3150575" indent="-610575" algn="r" defTabSz="825500">
              <a:lnSpc>
                <a:spcPct val="100000"/>
              </a:lnSpc>
              <a:defRPr i="0" spc="550" sz="5000">
                <a:solidFill>
                  <a:srgbClr val="F2B62D"/>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hape 31"/>
          <p:cNvSpPr/>
          <p:nvPr>
            <p:ph type="body" sz="quarter" idx="14"/>
          </p:nvPr>
        </p:nvSpPr>
        <p:spPr>
          <a:xfrm>
            <a:off x="12680283" y="7018650"/>
            <a:ext cx="2040423" cy="863602"/>
          </a:xfrm>
          <a:prstGeom prst="rect">
            <a:avLst/>
          </a:prstGeom>
        </p:spPr>
        <p:txBody>
          <a:bodyPr anchor="ctr"/>
          <a:lstStyle/>
          <a:p>
            <a:pPr algn="r" defTabSz="825500">
              <a:lnSpc>
                <a:spcPct val="100000"/>
              </a:lnSpc>
              <a:defRPr i="0" spc="500" sz="5000">
                <a:solidFill>
                  <a:srgbClr val="F2B62D"/>
                </a:solidFill>
              </a:defRPr>
            </a:pPr>
          </a:p>
        </p:txBody>
      </p:sp>
      <p:sp>
        <p:nvSpPr>
          <p:cNvPr id="32" name="Shape 32"/>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33" name="Shape 33"/>
          <p:cNvSpPr/>
          <p:nvPr>
            <p:ph type="sldNum" sz="quarter" idx="2"/>
          </p:nvPr>
        </p:nvSpPr>
        <p:spPr>
          <a:xfrm>
            <a:off x="23601121" y="13008609"/>
            <a:ext cx="344730" cy="304801"/>
          </a:xfrm>
          <a:prstGeom prst="rect">
            <a:avLst/>
          </a:prstGeom>
        </p:spPr>
        <p:txBody>
          <a:bodyPr/>
          <a:lstStyle>
            <a:lvl1pPr>
              <a:defRPr>
                <a:solidFill>
                  <a:srgbClr val="FFFFFF"/>
                </a:solidFill>
                <a:latin typeface="Avenir Book"/>
                <a:ea typeface="Avenir Book"/>
                <a:cs typeface="Avenir Book"/>
                <a:sym typeface="Avenir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0" showMasterPhAnim="1">
  <p:cSld name="Bullet List Light">
    <p:bg>
      <p:bgPr>
        <a:solidFill>
          <a:srgbClr val="EFEFEF"/>
        </a:solidFill>
      </p:bgPr>
    </p:bg>
    <p:spTree>
      <p:nvGrpSpPr>
        <p:cNvPr id="1" name=""/>
        <p:cNvGrpSpPr/>
        <p:nvPr/>
      </p:nvGrpSpPr>
      <p:grpSpPr>
        <a:xfrm>
          <a:off x="0" y="0"/>
          <a:ext cx="0" cy="0"/>
          <a:chOff x="0" y="0"/>
          <a:chExt cx="0" cy="0"/>
        </a:xfrm>
      </p:grpSpPr>
      <p:sp>
        <p:nvSpPr>
          <p:cNvPr id="287" name="Shape 287"/>
          <p:cNvSpPr/>
          <p:nvPr/>
        </p:nvSpPr>
        <p:spPr>
          <a:xfrm>
            <a:off x="149155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288" name="Shape 288"/>
          <p:cNvSpPr/>
          <p:nvPr>
            <p:ph type="body" sz="quarter" idx="1"/>
          </p:nvPr>
        </p:nvSpPr>
        <p:spPr>
          <a:xfrm>
            <a:off x="12608677" y="1660880"/>
            <a:ext cx="9100480" cy="1295401"/>
          </a:xfrm>
          <a:prstGeom prst="rect">
            <a:avLst/>
          </a:prstGeom>
        </p:spPr>
        <p:txBody>
          <a:bodyPr lIns="91438" tIns="91438" rIns="91438" bIns="91438"/>
          <a:lstStyle>
            <a:lvl1pPr>
              <a:spcBef>
                <a:spcPts val="4200"/>
              </a:spcBef>
              <a:defRPr cap="none" i="0" spc="0" sz="3100">
                <a:solidFill>
                  <a:srgbClr val="000000"/>
                </a:solidFill>
                <a:latin typeface="Avenir Next"/>
                <a:ea typeface="Avenir Next"/>
                <a:cs typeface="Avenir Next"/>
                <a:sym typeface="Avenir Next"/>
              </a:defRPr>
            </a:lvl1pPr>
            <a:lvl2pPr marL="1013556" indent="-378556">
              <a:spcBef>
                <a:spcPts val="4200"/>
              </a:spcBef>
              <a:defRPr cap="none" i="0" spc="0" sz="3100">
                <a:solidFill>
                  <a:srgbClr val="000000"/>
                </a:solidFill>
                <a:latin typeface="Avenir Next"/>
                <a:ea typeface="Avenir Next"/>
                <a:cs typeface="Avenir Next"/>
                <a:sym typeface="Avenir Next"/>
              </a:defRPr>
            </a:lvl2pPr>
            <a:lvl3pPr marL="1648556" indent="-378556">
              <a:spcBef>
                <a:spcPts val="4200"/>
              </a:spcBef>
              <a:defRPr cap="none" i="0" spc="0" sz="3100">
                <a:solidFill>
                  <a:srgbClr val="000000"/>
                </a:solidFill>
                <a:latin typeface="Avenir Next"/>
                <a:ea typeface="Avenir Next"/>
                <a:cs typeface="Avenir Next"/>
                <a:sym typeface="Avenir Next"/>
              </a:defRPr>
            </a:lvl3pPr>
            <a:lvl4pPr marL="2283556" indent="-378556">
              <a:spcBef>
                <a:spcPts val="4200"/>
              </a:spcBef>
              <a:defRPr cap="none" i="0" spc="0" sz="3100">
                <a:solidFill>
                  <a:srgbClr val="000000"/>
                </a:solidFill>
                <a:latin typeface="Avenir Next"/>
                <a:ea typeface="Avenir Next"/>
                <a:cs typeface="Avenir Next"/>
                <a:sym typeface="Avenir Next"/>
              </a:defRPr>
            </a:lvl4pPr>
            <a:lvl5pPr marL="2918556" indent="-378556">
              <a:spcBef>
                <a:spcPts val="4200"/>
              </a:spcBef>
              <a:defRPr cap="none" i="0" spc="0" sz="3100">
                <a:solidFill>
                  <a:srgbClr val="000000"/>
                </a:solidFill>
                <a:latin typeface="Avenir Next"/>
                <a:ea typeface="Avenir Next"/>
                <a:cs typeface="Avenir Next"/>
                <a:sym typeface="Avenir Next"/>
              </a:defRPr>
            </a:lvl5pPr>
          </a:lstStyle>
          <a:p>
            <a:pPr/>
            <a:r>
              <a:t>Body Level One</a:t>
            </a:r>
          </a:p>
          <a:p>
            <a:pPr lvl="1"/>
            <a:r>
              <a:t>Body Level Two</a:t>
            </a:r>
          </a:p>
          <a:p>
            <a:pPr lvl="2"/>
            <a:r>
              <a:t>Body Level Three</a:t>
            </a:r>
          </a:p>
          <a:p>
            <a:pPr lvl="3"/>
            <a:r>
              <a:t>Body Level Four</a:t>
            </a:r>
          </a:p>
          <a:p>
            <a:pPr lvl="4"/>
            <a:r>
              <a:t>Body Level Five</a:t>
            </a:r>
          </a:p>
        </p:txBody>
      </p:sp>
      <p:sp>
        <p:nvSpPr>
          <p:cNvPr id="289" name="Shape 289"/>
          <p:cNvSpPr/>
          <p:nvPr>
            <p:ph type="body" sz="quarter" idx="13"/>
          </p:nvPr>
        </p:nvSpPr>
        <p:spPr>
          <a:xfrm>
            <a:off x="12608677" y="1159230"/>
            <a:ext cx="10373635" cy="900346"/>
          </a:xfrm>
          <a:prstGeom prst="rect">
            <a:avLst/>
          </a:prstGeom>
        </p:spPr>
        <p:txBody>
          <a:bodyPr lIns="91438" tIns="91438" rIns="91438" bIns="91438"/>
          <a:lstStyle/>
          <a:p>
            <a:pPr>
              <a:defRPr i="0" spc="500" sz="2800">
                <a:solidFill>
                  <a:srgbClr val="000000"/>
                </a:solidFill>
              </a:defRPr>
            </a:pPr>
          </a:p>
        </p:txBody>
      </p:sp>
      <p:sp>
        <p:nvSpPr>
          <p:cNvPr id="290" name="Shape 290"/>
          <p:cNvSpPr/>
          <p:nvPr>
            <p:ph type="body" sz="quarter" idx="14"/>
          </p:nvPr>
        </p:nvSpPr>
        <p:spPr>
          <a:xfrm>
            <a:off x="1374153" y="1054455"/>
            <a:ext cx="8797530" cy="1003301"/>
          </a:xfrm>
          <a:prstGeom prst="rect">
            <a:avLst/>
          </a:prstGeom>
        </p:spPr>
        <p:txBody>
          <a:bodyPr anchor="ctr"/>
          <a:lstStyle/>
          <a:p>
            <a:pPr defTabSz="825500">
              <a:lnSpc>
                <a:spcPct val="100000"/>
              </a:lnSpc>
              <a:defRPr i="0" spc="500" sz="5000">
                <a:solidFill>
                  <a:srgbClr val="F2B62D"/>
                </a:solidFill>
              </a:defRPr>
            </a:pPr>
          </a:p>
        </p:txBody>
      </p:sp>
      <p:sp>
        <p:nvSpPr>
          <p:cNvPr id="291" name="Shape 291"/>
          <p:cNvSpPr/>
          <p:nvPr/>
        </p:nvSpPr>
        <p:spPr>
          <a:xfrm>
            <a:off x="10755179" y="3413302"/>
            <a:ext cx="1270002" cy="1270002"/>
          </a:xfrm>
          <a:prstGeom prst="rect">
            <a:avLst/>
          </a:prstGeom>
          <a:solidFill>
            <a:srgbClr val="F2B62D"/>
          </a:solidFill>
          <a:ln w="12700">
            <a:miter lim="400000"/>
          </a:ln>
        </p:spPr>
        <p:txBody>
          <a:bodyPr lIns="50800" tIns="50800" rIns="50800" bIns="50800" anchor="ctr"/>
          <a:lstStyle/>
          <a:p>
            <a:pPr algn="r" defTabSz="914400">
              <a:lnSpc>
                <a:spcPct val="80000"/>
              </a:lnSpc>
              <a:defRPr spc="1400" sz="7000">
                <a:latin typeface="Georgia"/>
                <a:ea typeface="Georgia"/>
                <a:cs typeface="Georgia"/>
                <a:sym typeface="Georgia"/>
              </a:defRPr>
            </a:pPr>
          </a:p>
        </p:txBody>
      </p:sp>
      <p:sp>
        <p:nvSpPr>
          <p:cNvPr id="292" name="Shape 292"/>
          <p:cNvSpPr/>
          <p:nvPr/>
        </p:nvSpPr>
        <p:spPr>
          <a:xfrm>
            <a:off x="10755179" y="7921445"/>
            <a:ext cx="1270002" cy="1270003"/>
          </a:xfrm>
          <a:prstGeom prst="rect">
            <a:avLst/>
          </a:prstGeom>
          <a:solidFill>
            <a:srgbClr val="F2B62D"/>
          </a:solidFill>
          <a:ln w="12700">
            <a:miter lim="400000"/>
          </a:ln>
        </p:spPr>
        <p:txBody>
          <a:bodyPr lIns="50800" tIns="50800" rIns="50800" bIns="50800" anchor="ctr"/>
          <a:lstStyle/>
          <a:p>
            <a:pPr algn="r" defTabSz="914400">
              <a:defRPr spc="1400" sz="7000">
                <a:latin typeface="Georgia"/>
                <a:ea typeface="Georgia"/>
                <a:cs typeface="Georgia"/>
                <a:sym typeface="Georgia"/>
              </a:defRPr>
            </a:pPr>
          </a:p>
        </p:txBody>
      </p:sp>
      <p:sp>
        <p:nvSpPr>
          <p:cNvPr id="293" name="Shape 293"/>
          <p:cNvSpPr/>
          <p:nvPr/>
        </p:nvSpPr>
        <p:spPr>
          <a:xfrm>
            <a:off x="10755179" y="1159230"/>
            <a:ext cx="1270002" cy="1270002"/>
          </a:xfrm>
          <a:prstGeom prst="rect">
            <a:avLst/>
          </a:prstGeom>
          <a:solidFill>
            <a:srgbClr val="F2B62D"/>
          </a:solidFill>
          <a:ln w="12700">
            <a:miter lim="400000"/>
          </a:ln>
        </p:spPr>
        <p:txBody>
          <a:bodyPr lIns="50800" tIns="50800" rIns="50800" bIns="50800" anchor="ctr"/>
          <a:lstStyle/>
          <a:p>
            <a:pPr algn="r" defTabSz="914400">
              <a:lnSpc>
                <a:spcPct val="80000"/>
              </a:lnSpc>
              <a:defRPr spc="1400" sz="7000"/>
            </a:pPr>
          </a:p>
        </p:txBody>
      </p:sp>
      <p:sp>
        <p:nvSpPr>
          <p:cNvPr id="294" name="Shape 294"/>
          <p:cNvSpPr/>
          <p:nvPr/>
        </p:nvSpPr>
        <p:spPr>
          <a:xfrm>
            <a:off x="10755179" y="10175519"/>
            <a:ext cx="1270002" cy="1270002"/>
          </a:xfrm>
          <a:prstGeom prst="rect">
            <a:avLst/>
          </a:prstGeom>
          <a:solidFill>
            <a:srgbClr val="F2B62D"/>
          </a:solidFill>
          <a:ln w="12700">
            <a:miter lim="400000"/>
          </a:ln>
        </p:spPr>
        <p:txBody>
          <a:bodyPr lIns="50800" tIns="50800" rIns="50800" bIns="50800"/>
          <a:lstStyle/>
          <a:p>
            <a:pPr algn="r" defTabSz="914400">
              <a:lnSpc>
                <a:spcPct val="80000"/>
              </a:lnSpc>
              <a:defRPr spc="1400" sz="7000">
                <a:latin typeface="Georgia"/>
                <a:ea typeface="Georgia"/>
                <a:cs typeface="Georgia"/>
                <a:sym typeface="Georgia"/>
              </a:defRPr>
            </a:pPr>
          </a:p>
        </p:txBody>
      </p:sp>
      <p:sp>
        <p:nvSpPr>
          <p:cNvPr id="295" name="Shape 295"/>
          <p:cNvSpPr/>
          <p:nvPr/>
        </p:nvSpPr>
        <p:spPr>
          <a:xfrm>
            <a:off x="10755179" y="5667375"/>
            <a:ext cx="1270002" cy="1270000"/>
          </a:xfrm>
          <a:prstGeom prst="rect">
            <a:avLst/>
          </a:prstGeom>
          <a:solidFill>
            <a:srgbClr val="F2B62D"/>
          </a:solidFill>
          <a:ln w="12700">
            <a:miter lim="400000"/>
          </a:ln>
        </p:spPr>
        <p:txBody>
          <a:bodyPr lIns="50800" tIns="50800" rIns="50800" bIns="50800" anchor="ctr"/>
          <a:lstStyle/>
          <a:p>
            <a:pPr algn="r" defTabSz="914400">
              <a:lnSpc>
                <a:spcPct val="80000"/>
              </a:lnSpc>
              <a:defRPr spc="1400" sz="7000">
                <a:latin typeface="Georgia"/>
                <a:ea typeface="Georgia"/>
                <a:cs typeface="Georgia"/>
                <a:sym typeface="Georgia"/>
              </a:defRPr>
            </a:pPr>
          </a:p>
        </p:txBody>
      </p:sp>
      <p:sp>
        <p:nvSpPr>
          <p:cNvPr id="296" name="Shape 296"/>
          <p:cNvSpPr/>
          <p:nvPr>
            <p:ph type="body" sz="quarter" idx="15"/>
          </p:nvPr>
        </p:nvSpPr>
        <p:spPr>
          <a:xfrm>
            <a:off x="12608677" y="3914952"/>
            <a:ext cx="9100480" cy="1295402"/>
          </a:xfrm>
          <a:prstGeom prst="rect">
            <a:avLst/>
          </a:prstGeom>
        </p:spPr>
        <p:txBody>
          <a:bodyPr lIns="91438" tIns="91438" rIns="91438" bIns="91438"/>
          <a:lstStyle/>
          <a:p>
            <a:pPr>
              <a:spcBef>
                <a:spcPts val="4200"/>
              </a:spcBef>
              <a:defRPr cap="none" i="0" spc="0" sz="3100">
                <a:solidFill>
                  <a:srgbClr val="000000"/>
                </a:solidFill>
                <a:latin typeface="Avenir Next"/>
                <a:ea typeface="Avenir Next"/>
                <a:cs typeface="Avenir Next"/>
                <a:sym typeface="Avenir Next"/>
              </a:defRPr>
            </a:pPr>
          </a:p>
        </p:txBody>
      </p:sp>
      <p:sp>
        <p:nvSpPr>
          <p:cNvPr id="297" name="Shape 297"/>
          <p:cNvSpPr/>
          <p:nvPr>
            <p:ph type="body" sz="quarter" idx="16"/>
          </p:nvPr>
        </p:nvSpPr>
        <p:spPr>
          <a:xfrm>
            <a:off x="12608677" y="3411484"/>
            <a:ext cx="10373635" cy="900346"/>
          </a:xfrm>
          <a:prstGeom prst="rect">
            <a:avLst/>
          </a:prstGeom>
        </p:spPr>
        <p:txBody>
          <a:bodyPr lIns="91438" tIns="91438" rIns="91438" bIns="91438"/>
          <a:lstStyle/>
          <a:p>
            <a:pPr>
              <a:defRPr i="0" spc="500" sz="2800">
                <a:solidFill>
                  <a:srgbClr val="000000"/>
                </a:solidFill>
              </a:defRPr>
            </a:pPr>
          </a:p>
        </p:txBody>
      </p:sp>
      <p:sp>
        <p:nvSpPr>
          <p:cNvPr id="298" name="Shape 298"/>
          <p:cNvSpPr/>
          <p:nvPr>
            <p:ph type="body" sz="quarter" idx="17"/>
          </p:nvPr>
        </p:nvSpPr>
        <p:spPr>
          <a:xfrm>
            <a:off x="12608677" y="6169025"/>
            <a:ext cx="9100480" cy="1295400"/>
          </a:xfrm>
          <a:prstGeom prst="rect">
            <a:avLst/>
          </a:prstGeom>
        </p:spPr>
        <p:txBody>
          <a:bodyPr lIns="91438" tIns="91438" rIns="91438" bIns="91438"/>
          <a:lstStyle/>
          <a:p>
            <a:pPr>
              <a:spcBef>
                <a:spcPts val="4200"/>
              </a:spcBef>
              <a:defRPr cap="none" i="0" spc="0" sz="3100">
                <a:solidFill>
                  <a:srgbClr val="000000"/>
                </a:solidFill>
                <a:latin typeface="Avenir Next"/>
                <a:ea typeface="Avenir Next"/>
                <a:cs typeface="Avenir Next"/>
                <a:sym typeface="Avenir Next"/>
              </a:defRPr>
            </a:pPr>
          </a:p>
        </p:txBody>
      </p:sp>
      <p:sp>
        <p:nvSpPr>
          <p:cNvPr id="299" name="Shape 299"/>
          <p:cNvSpPr/>
          <p:nvPr>
            <p:ph type="body" sz="quarter" idx="18"/>
          </p:nvPr>
        </p:nvSpPr>
        <p:spPr>
          <a:xfrm>
            <a:off x="12608677" y="5667375"/>
            <a:ext cx="10373635" cy="900344"/>
          </a:xfrm>
          <a:prstGeom prst="rect">
            <a:avLst/>
          </a:prstGeom>
        </p:spPr>
        <p:txBody>
          <a:bodyPr lIns="91438" tIns="91438" rIns="91438" bIns="91438"/>
          <a:lstStyle/>
          <a:p>
            <a:pPr>
              <a:defRPr i="0" spc="500" sz="2800">
                <a:solidFill>
                  <a:srgbClr val="000000"/>
                </a:solidFill>
              </a:defRPr>
            </a:pPr>
          </a:p>
        </p:txBody>
      </p:sp>
      <p:sp>
        <p:nvSpPr>
          <p:cNvPr id="300" name="Shape 300"/>
          <p:cNvSpPr/>
          <p:nvPr>
            <p:ph type="body" sz="quarter" idx="19"/>
          </p:nvPr>
        </p:nvSpPr>
        <p:spPr>
          <a:xfrm>
            <a:off x="12608677" y="8423095"/>
            <a:ext cx="9100480" cy="1295403"/>
          </a:xfrm>
          <a:prstGeom prst="rect">
            <a:avLst/>
          </a:prstGeom>
        </p:spPr>
        <p:txBody>
          <a:bodyPr lIns="91438" tIns="91438" rIns="91438" bIns="91438"/>
          <a:lstStyle/>
          <a:p>
            <a:pPr>
              <a:spcBef>
                <a:spcPts val="4200"/>
              </a:spcBef>
              <a:defRPr cap="none" i="0" spc="0" sz="3100">
                <a:solidFill>
                  <a:srgbClr val="000000"/>
                </a:solidFill>
                <a:latin typeface="Avenir Next"/>
                <a:ea typeface="Avenir Next"/>
                <a:cs typeface="Avenir Next"/>
                <a:sym typeface="Avenir Next"/>
              </a:defRPr>
            </a:pPr>
          </a:p>
        </p:txBody>
      </p:sp>
      <p:sp>
        <p:nvSpPr>
          <p:cNvPr id="301" name="Shape 301"/>
          <p:cNvSpPr/>
          <p:nvPr>
            <p:ph type="body" sz="quarter" idx="20"/>
          </p:nvPr>
        </p:nvSpPr>
        <p:spPr>
          <a:xfrm>
            <a:off x="12608677" y="7921445"/>
            <a:ext cx="10373635" cy="900346"/>
          </a:xfrm>
          <a:prstGeom prst="rect">
            <a:avLst/>
          </a:prstGeom>
        </p:spPr>
        <p:txBody>
          <a:bodyPr lIns="91438" tIns="91438" rIns="91438" bIns="91438"/>
          <a:lstStyle/>
          <a:p>
            <a:pPr>
              <a:defRPr i="0" spc="500" sz="2800">
                <a:solidFill>
                  <a:srgbClr val="000000"/>
                </a:solidFill>
              </a:defRPr>
            </a:pPr>
          </a:p>
        </p:txBody>
      </p:sp>
      <p:sp>
        <p:nvSpPr>
          <p:cNvPr id="302" name="Shape 302"/>
          <p:cNvSpPr/>
          <p:nvPr>
            <p:ph type="body" sz="quarter" idx="21"/>
          </p:nvPr>
        </p:nvSpPr>
        <p:spPr>
          <a:xfrm>
            <a:off x="12608677" y="10677169"/>
            <a:ext cx="9100480" cy="1295402"/>
          </a:xfrm>
          <a:prstGeom prst="rect">
            <a:avLst/>
          </a:prstGeom>
        </p:spPr>
        <p:txBody>
          <a:bodyPr lIns="91438" tIns="91438" rIns="91438" bIns="91438"/>
          <a:lstStyle/>
          <a:p>
            <a:pPr>
              <a:spcBef>
                <a:spcPts val="4200"/>
              </a:spcBef>
              <a:defRPr cap="none" i="0" spc="0" sz="3100">
                <a:solidFill>
                  <a:srgbClr val="000000"/>
                </a:solidFill>
                <a:latin typeface="Avenir Next"/>
                <a:ea typeface="Avenir Next"/>
                <a:cs typeface="Avenir Next"/>
                <a:sym typeface="Avenir Next"/>
              </a:defRPr>
            </a:pPr>
          </a:p>
        </p:txBody>
      </p:sp>
      <p:sp>
        <p:nvSpPr>
          <p:cNvPr id="303" name="Shape 303"/>
          <p:cNvSpPr/>
          <p:nvPr>
            <p:ph type="body" sz="quarter" idx="22"/>
          </p:nvPr>
        </p:nvSpPr>
        <p:spPr>
          <a:xfrm>
            <a:off x="12608677" y="10175519"/>
            <a:ext cx="10373635" cy="900345"/>
          </a:xfrm>
          <a:prstGeom prst="rect">
            <a:avLst/>
          </a:prstGeom>
        </p:spPr>
        <p:txBody>
          <a:bodyPr lIns="91438" tIns="91438" rIns="91438" bIns="91438"/>
          <a:lstStyle/>
          <a:p>
            <a:pPr>
              <a:defRPr i="0" spc="500" sz="2800">
                <a:solidFill>
                  <a:srgbClr val="000000"/>
                </a:solidFill>
              </a:defRPr>
            </a:pPr>
          </a:p>
        </p:txBody>
      </p:sp>
      <p:sp>
        <p:nvSpPr>
          <p:cNvPr id="304" name="Shape 304"/>
          <p:cNvSpPr/>
          <p:nvPr/>
        </p:nvSpPr>
        <p:spPr>
          <a:xfrm>
            <a:off x="11105603" y="1397444"/>
            <a:ext cx="594457"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pc="1000"/>
            </a:lvl1pPr>
          </a:lstStyle>
          <a:p>
            <a:pPr/>
            <a:r>
              <a:t>1</a:t>
            </a:r>
          </a:p>
        </p:txBody>
      </p:sp>
      <p:sp>
        <p:nvSpPr>
          <p:cNvPr id="305" name="Shape 305"/>
          <p:cNvSpPr/>
          <p:nvPr/>
        </p:nvSpPr>
        <p:spPr>
          <a:xfrm>
            <a:off x="11080203" y="3651515"/>
            <a:ext cx="594457"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pc="1000"/>
            </a:lvl1pPr>
          </a:lstStyle>
          <a:p>
            <a:pPr/>
            <a:r>
              <a:t>2</a:t>
            </a:r>
          </a:p>
        </p:txBody>
      </p:sp>
      <p:sp>
        <p:nvSpPr>
          <p:cNvPr id="306" name="Shape 306"/>
          <p:cNvSpPr/>
          <p:nvPr/>
        </p:nvSpPr>
        <p:spPr>
          <a:xfrm>
            <a:off x="11080203" y="5905589"/>
            <a:ext cx="594457"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pc="1000"/>
            </a:lvl1pPr>
          </a:lstStyle>
          <a:p>
            <a:pPr/>
            <a:r>
              <a:t>3</a:t>
            </a:r>
          </a:p>
        </p:txBody>
      </p:sp>
      <p:sp>
        <p:nvSpPr>
          <p:cNvPr id="307" name="Shape 307"/>
          <p:cNvSpPr/>
          <p:nvPr/>
        </p:nvSpPr>
        <p:spPr>
          <a:xfrm>
            <a:off x="11080203" y="8159660"/>
            <a:ext cx="594457"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pc="1000"/>
            </a:lvl1pPr>
          </a:lstStyle>
          <a:p>
            <a:pPr/>
            <a:r>
              <a:t>4</a:t>
            </a:r>
          </a:p>
        </p:txBody>
      </p:sp>
      <p:sp>
        <p:nvSpPr>
          <p:cNvPr id="308" name="Shape 308"/>
          <p:cNvSpPr/>
          <p:nvPr/>
        </p:nvSpPr>
        <p:spPr>
          <a:xfrm>
            <a:off x="11080203" y="10413733"/>
            <a:ext cx="594457"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pc="1000"/>
            </a:lvl1pPr>
          </a:lstStyle>
          <a:p>
            <a:pPr/>
            <a:r>
              <a:t>5</a:t>
            </a:r>
          </a:p>
        </p:txBody>
      </p:sp>
      <p:sp>
        <p:nvSpPr>
          <p:cNvPr id="309" name="Shape 309"/>
          <p:cNvSpPr/>
          <p:nvPr>
            <p:ph type="sldNum" sz="quarter" idx="2"/>
          </p:nvPr>
        </p:nvSpPr>
        <p:spPr>
          <a:xfrm>
            <a:off x="22070419" y="12532995"/>
            <a:ext cx="637182" cy="538479"/>
          </a:xfrm>
          <a:prstGeom prst="rect">
            <a:avLst/>
          </a:prstGeom>
        </p:spPr>
        <p:txBody>
          <a:bodyPr lIns="91438" tIns="91438" rIns="91438" bIns="91438" anchor="ctr"/>
          <a:lstStyle>
            <a:lvl1pPr defTabSz="914400">
              <a:defRPr spc="480" sz="24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0" showMasterPhAnim="1">
  <p:cSld name="Bullet List Dark w/ Image">
    <p:spTree>
      <p:nvGrpSpPr>
        <p:cNvPr id="1" name=""/>
        <p:cNvGrpSpPr/>
        <p:nvPr/>
      </p:nvGrpSpPr>
      <p:grpSpPr>
        <a:xfrm>
          <a:off x="0" y="0"/>
          <a:ext cx="0" cy="0"/>
          <a:chOff x="0" y="0"/>
          <a:chExt cx="0" cy="0"/>
        </a:xfrm>
      </p:grpSpPr>
      <p:sp>
        <p:nvSpPr>
          <p:cNvPr id="316" name="Shape 316"/>
          <p:cNvSpPr/>
          <p:nvPr>
            <p:ph type="pic" sz="half" idx="13"/>
          </p:nvPr>
        </p:nvSpPr>
        <p:spPr>
          <a:xfrm>
            <a:off x="0" y="-177008"/>
            <a:ext cx="8915270" cy="14488801"/>
          </a:xfrm>
          <a:prstGeom prst="rect">
            <a:avLst/>
          </a:prstGeom>
        </p:spPr>
        <p:txBody>
          <a:bodyPr lIns="91439" tIns="45719" rIns="91439" bIns="45719">
            <a:noAutofit/>
          </a:bodyPr>
          <a:lstStyle/>
          <a:p>
            <a:pPr/>
          </a:p>
        </p:txBody>
      </p:sp>
      <p:sp>
        <p:nvSpPr>
          <p:cNvPr id="317" name="Shape 317"/>
          <p:cNvSpPr/>
          <p:nvPr/>
        </p:nvSpPr>
        <p:spPr>
          <a:xfrm>
            <a:off x="149155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318" name="Shape 318"/>
          <p:cNvSpPr/>
          <p:nvPr>
            <p:ph type="body" sz="quarter" idx="1"/>
          </p:nvPr>
        </p:nvSpPr>
        <p:spPr>
          <a:xfrm>
            <a:off x="12608677" y="4048480"/>
            <a:ext cx="9100480" cy="1295401"/>
          </a:xfrm>
          <a:prstGeom prst="rect">
            <a:avLst/>
          </a:prstGeom>
        </p:spPr>
        <p:txBody>
          <a:bodyPr lIns="91438" tIns="91438" rIns="91438" bIns="91438"/>
          <a:lstStyle>
            <a:lvl1pPr>
              <a:spcBef>
                <a:spcPts val="2800"/>
              </a:spcBef>
              <a:defRPr cap="none" i="0" spc="0" sz="2800">
                <a:solidFill>
                  <a:srgbClr val="DCDEE0"/>
                </a:solidFill>
              </a:defRPr>
            </a:lvl1pPr>
            <a:lvl2pPr marL="976922" indent="-341922">
              <a:spcBef>
                <a:spcPts val="2800"/>
              </a:spcBef>
              <a:defRPr cap="none" i="0" spc="0" sz="2800">
                <a:solidFill>
                  <a:srgbClr val="DCDEE0"/>
                </a:solidFill>
              </a:defRPr>
            </a:lvl2pPr>
            <a:lvl3pPr marL="1611922" indent="-341922">
              <a:spcBef>
                <a:spcPts val="2800"/>
              </a:spcBef>
              <a:defRPr cap="none" i="0" spc="0" sz="2800">
                <a:solidFill>
                  <a:srgbClr val="DCDEE0"/>
                </a:solidFill>
              </a:defRPr>
            </a:lvl3pPr>
            <a:lvl4pPr marL="2246922" indent="-341922">
              <a:spcBef>
                <a:spcPts val="2800"/>
              </a:spcBef>
              <a:defRPr cap="none" i="0" spc="0" sz="2800">
                <a:solidFill>
                  <a:srgbClr val="DCDEE0"/>
                </a:solidFill>
              </a:defRPr>
            </a:lvl4pPr>
            <a:lvl5pPr marL="2881922" indent="-341922">
              <a:spcBef>
                <a:spcPts val="2800"/>
              </a:spcBef>
              <a:defRPr cap="none" i="0" spc="0" sz="2800">
                <a:solidFill>
                  <a:srgbClr val="DCDEE0"/>
                </a:solidFill>
              </a:defRPr>
            </a:lvl5pPr>
          </a:lstStyle>
          <a:p>
            <a:pPr/>
            <a:r>
              <a:t>Body Level One</a:t>
            </a:r>
          </a:p>
          <a:p>
            <a:pPr lvl="1"/>
            <a:r>
              <a:t>Body Level Two</a:t>
            </a:r>
          </a:p>
          <a:p>
            <a:pPr lvl="2"/>
            <a:r>
              <a:t>Body Level Three</a:t>
            </a:r>
          </a:p>
          <a:p>
            <a:pPr lvl="3"/>
            <a:r>
              <a:t>Body Level Four</a:t>
            </a:r>
          </a:p>
          <a:p>
            <a:pPr lvl="4"/>
            <a:r>
              <a:t>Body Level Five</a:t>
            </a:r>
          </a:p>
        </p:txBody>
      </p:sp>
      <p:sp>
        <p:nvSpPr>
          <p:cNvPr id="319" name="Shape 319"/>
          <p:cNvSpPr/>
          <p:nvPr>
            <p:ph type="body" sz="quarter" idx="14"/>
          </p:nvPr>
        </p:nvSpPr>
        <p:spPr>
          <a:xfrm>
            <a:off x="12608677" y="3546830"/>
            <a:ext cx="10373635" cy="900346"/>
          </a:xfrm>
          <a:prstGeom prst="rect">
            <a:avLst/>
          </a:prstGeom>
        </p:spPr>
        <p:txBody>
          <a:bodyPr lIns="91438" tIns="91438" rIns="91438" bIns="91438"/>
          <a:lstStyle/>
          <a:p>
            <a:pPr>
              <a:defRPr i="0" spc="500" sz="2800"/>
            </a:pPr>
          </a:p>
        </p:txBody>
      </p:sp>
      <p:sp>
        <p:nvSpPr>
          <p:cNvPr id="320" name="Shape 320"/>
          <p:cNvSpPr/>
          <p:nvPr>
            <p:ph type="body" sz="quarter" idx="15"/>
          </p:nvPr>
        </p:nvSpPr>
        <p:spPr>
          <a:xfrm>
            <a:off x="10762039" y="1187983"/>
            <a:ext cx="8797530" cy="1003301"/>
          </a:xfrm>
          <a:prstGeom prst="rect">
            <a:avLst/>
          </a:prstGeom>
        </p:spPr>
        <p:txBody>
          <a:bodyPr anchor="ctr"/>
          <a:lstStyle/>
          <a:p>
            <a:pPr defTabSz="825500">
              <a:lnSpc>
                <a:spcPct val="100000"/>
              </a:lnSpc>
              <a:defRPr i="0" spc="500" sz="5000">
                <a:solidFill>
                  <a:srgbClr val="F2B62D"/>
                </a:solidFill>
              </a:defRPr>
            </a:pPr>
          </a:p>
        </p:txBody>
      </p:sp>
      <p:sp>
        <p:nvSpPr>
          <p:cNvPr id="321" name="Shape 321"/>
          <p:cNvSpPr/>
          <p:nvPr/>
        </p:nvSpPr>
        <p:spPr>
          <a:xfrm>
            <a:off x="10755179" y="5800902"/>
            <a:ext cx="1270002" cy="1270002"/>
          </a:xfrm>
          <a:prstGeom prst="rect">
            <a:avLst/>
          </a:prstGeom>
          <a:solidFill>
            <a:srgbClr val="F2B62D"/>
          </a:solidFill>
          <a:ln w="12700">
            <a:miter lim="400000"/>
          </a:ln>
        </p:spPr>
        <p:txBody>
          <a:bodyPr lIns="50800" tIns="50800" rIns="50800" bIns="50800" anchor="ctr"/>
          <a:lstStyle/>
          <a:p>
            <a:pPr algn="r" defTabSz="914400">
              <a:lnSpc>
                <a:spcPct val="80000"/>
              </a:lnSpc>
              <a:defRPr spc="1400" sz="7000">
                <a:latin typeface="Georgia"/>
                <a:ea typeface="Georgia"/>
                <a:cs typeface="Georgia"/>
                <a:sym typeface="Georgia"/>
              </a:defRPr>
            </a:pPr>
          </a:p>
        </p:txBody>
      </p:sp>
      <p:sp>
        <p:nvSpPr>
          <p:cNvPr id="322" name="Shape 322"/>
          <p:cNvSpPr/>
          <p:nvPr/>
        </p:nvSpPr>
        <p:spPr>
          <a:xfrm>
            <a:off x="10755179" y="10309045"/>
            <a:ext cx="1270002" cy="1270003"/>
          </a:xfrm>
          <a:prstGeom prst="rect">
            <a:avLst/>
          </a:prstGeom>
          <a:solidFill>
            <a:srgbClr val="F2B62D"/>
          </a:solidFill>
          <a:ln w="12700">
            <a:miter lim="400000"/>
          </a:ln>
        </p:spPr>
        <p:txBody>
          <a:bodyPr lIns="50800" tIns="50800" rIns="50800" bIns="50800" anchor="ctr"/>
          <a:lstStyle/>
          <a:p>
            <a:pPr algn="r" defTabSz="914400">
              <a:defRPr spc="1400" sz="7000">
                <a:latin typeface="Georgia"/>
                <a:ea typeface="Georgia"/>
                <a:cs typeface="Georgia"/>
                <a:sym typeface="Georgia"/>
              </a:defRPr>
            </a:pPr>
          </a:p>
        </p:txBody>
      </p:sp>
      <p:sp>
        <p:nvSpPr>
          <p:cNvPr id="323" name="Shape 323"/>
          <p:cNvSpPr/>
          <p:nvPr/>
        </p:nvSpPr>
        <p:spPr>
          <a:xfrm>
            <a:off x="10755179" y="3546830"/>
            <a:ext cx="1270002" cy="1270002"/>
          </a:xfrm>
          <a:prstGeom prst="rect">
            <a:avLst/>
          </a:prstGeom>
          <a:solidFill>
            <a:srgbClr val="F2B62D"/>
          </a:solidFill>
          <a:ln w="12700">
            <a:miter lim="400000"/>
          </a:ln>
        </p:spPr>
        <p:txBody>
          <a:bodyPr lIns="50800" tIns="50800" rIns="50800" bIns="50800" anchor="ctr"/>
          <a:lstStyle/>
          <a:p>
            <a:pPr algn="r" defTabSz="914400">
              <a:lnSpc>
                <a:spcPct val="80000"/>
              </a:lnSpc>
              <a:defRPr spc="1400" sz="7000"/>
            </a:pPr>
          </a:p>
        </p:txBody>
      </p:sp>
      <p:sp>
        <p:nvSpPr>
          <p:cNvPr id="324" name="Shape 324"/>
          <p:cNvSpPr/>
          <p:nvPr/>
        </p:nvSpPr>
        <p:spPr>
          <a:xfrm>
            <a:off x="10755179" y="8054975"/>
            <a:ext cx="1270002" cy="1270000"/>
          </a:xfrm>
          <a:prstGeom prst="rect">
            <a:avLst/>
          </a:prstGeom>
          <a:solidFill>
            <a:srgbClr val="F2B62D"/>
          </a:solidFill>
          <a:ln w="12700">
            <a:miter lim="400000"/>
          </a:ln>
        </p:spPr>
        <p:txBody>
          <a:bodyPr lIns="50800" tIns="50800" rIns="50800" bIns="50800" anchor="ctr"/>
          <a:lstStyle/>
          <a:p>
            <a:pPr algn="r" defTabSz="914400">
              <a:lnSpc>
                <a:spcPct val="80000"/>
              </a:lnSpc>
              <a:defRPr spc="1400" sz="7000">
                <a:latin typeface="Georgia"/>
                <a:ea typeface="Georgia"/>
                <a:cs typeface="Georgia"/>
                <a:sym typeface="Georgia"/>
              </a:defRPr>
            </a:pPr>
          </a:p>
        </p:txBody>
      </p:sp>
      <p:sp>
        <p:nvSpPr>
          <p:cNvPr id="325" name="Shape 325"/>
          <p:cNvSpPr/>
          <p:nvPr>
            <p:ph type="body" sz="quarter" idx="16"/>
          </p:nvPr>
        </p:nvSpPr>
        <p:spPr>
          <a:xfrm>
            <a:off x="12608677" y="6302552"/>
            <a:ext cx="9100480" cy="1295402"/>
          </a:xfrm>
          <a:prstGeom prst="rect">
            <a:avLst/>
          </a:prstGeom>
        </p:spPr>
        <p:txBody>
          <a:bodyPr lIns="91438" tIns="91438" rIns="91438" bIns="91438"/>
          <a:lstStyle/>
          <a:p>
            <a:pPr>
              <a:spcBef>
                <a:spcPts val="2800"/>
              </a:spcBef>
              <a:defRPr cap="none" i="0" spc="0" sz="2800">
                <a:solidFill>
                  <a:srgbClr val="DCDEE0"/>
                </a:solidFill>
              </a:defRPr>
            </a:pPr>
          </a:p>
        </p:txBody>
      </p:sp>
      <p:sp>
        <p:nvSpPr>
          <p:cNvPr id="326" name="Shape 326"/>
          <p:cNvSpPr/>
          <p:nvPr>
            <p:ph type="body" sz="quarter" idx="17"/>
          </p:nvPr>
        </p:nvSpPr>
        <p:spPr>
          <a:xfrm>
            <a:off x="12608677" y="5799084"/>
            <a:ext cx="10373635" cy="900346"/>
          </a:xfrm>
          <a:prstGeom prst="rect">
            <a:avLst/>
          </a:prstGeom>
        </p:spPr>
        <p:txBody>
          <a:bodyPr lIns="91438" tIns="91438" rIns="91438" bIns="91438"/>
          <a:lstStyle/>
          <a:p>
            <a:pPr>
              <a:defRPr i="0" spc="500" sz="2800"/>
            </a:pPr>
          </a:p>
        </p:txBody>
      </p:sp>
      <p:sp>
        <p:nvSpPr>
          <p:cNvPr id="327" name="Shape 327"/>
          <p:cNvSpPr/>
          <p:nvPr>
            <p:ph type="body" sz="quarter" idx="18"/>
          </p:nvPr>
        </p:nvSpPr>
        <p:spPr>
          <a:xfrm>
            <a:off x="12608677" y="8556625"/>
            <a:ext cx="9100480" cy="1295400"/>
          </a:xfrm>
          <a:prstGeom prst="rect">
            <a:avLst/>
          </a:prstGeom>
        </p:spPr>
        <p:txBody>
          <a:bodyPr lIns="91438" tIns="91438" rIns="91438" bIns="91438"/>
          <a:lstStyle/>
          <a:p>
            <a:pPr>
              <a:spcBef>
                <a:spcPts val="2800"/>
              </a:spcBef>
              <a:defRPr cap="none" i="0" spc="0" sz="2800">
                <a:solidFill>
                  <a:srgbClr val="DCDEE0"/>
                </a:solidFill>
              </a:defRPr>
            </a:pPr>
          </a:p>
        </p:txBody>
      </p:sp>
      <p:sp>
        <p:nvSpPr>
          <p:cNvPr id="328" name="Shape 328"/>
          <p:cNvSpPr/>
          <p:nvPr>
            <p:ph type="body" sz="quarter" idx="19"/>
          </p:nvPr>
        </p:nvSpPr>
        <p:spPr>
          <a:xfrm>
            <a:off x="12608677" y="8054975"/>
            <a:ext cx="10373635" cy="900344"/>
          </a:xfrm>
          <a:prstGeom prst="rect">
            <a:avLst/>
          </a:prstGeom>
        </p:spPr>
        <p:txBody>
          <a:bodyPr lIns="91438" tIns="91438" rIns="91438" bIns="91438"/>
          <a:lstStyle/>
          <a:p>
            <a:pPr>
              <a:defRPr i="0" spc="500" sz="2800"/>
            </a:pPr>
          </a:p>
        </p:txBody>
      </p:sp>
      <p:sp>
        <p:nvSpPr>
          <p:cNvPr id="329" name="Shape 329"/>
          <p:cNvSpPr/>
          <p:nvPr>
            <p:ph type="body" sz="quarter" idx="20"/>
          </p:nvPr>
        </p:nvSpPr>
        <p:spPr>
          <a:xfrm>
            <a:off x="12608677" y="10810695"/>
            <a:ext cx="9100480" cy="1295403"/>
          </a:xfrm>
          <a:prstGeom prst="rect">
            <a:avLst/>
          </a:prstGeom>
        </p:spPr>
        <p:txBody>
          <a:bodyPr lIns="91438" tIns="91438" rIns="91438" bIns="91438"/>
          <a:lstStyle/>
          <a:p>
            <a:pPr>
              <a:spcBef>
                <a:spcPts val="2800"/>
              </a:spcBef>
              <a:defRPr cap="none" i="0" spc="0" sz="2800">
                <a:solidFill>
                  <a:srgbClr val="DCDEE0"/>
                </a:solidFill>
              </a:defRPr>
            </a:pPr>
          </a:p>
        </p:txBody>
      </p:sp>
      <p:sp>
        <p:nvSpPr>
          <p:cNvPr id="330" name="Shape 330"/>
          <p:cNvSpPr/>
          <p:nvPr>
            <p:ph type="body" sz="quarter" idx="21"/>
          </p:nvPr>
        </p:nvSpPr>
        <p:spPr>
          <a:xfrm>
            <a:off x="12608677" y="10309045"/>
            <a:ext cx="10373635" cy="900346"/>
          </a:xfrm>
          <a:prstGeom prst="rect">
            <a:avLst/>
          </a:prstGeom>
        </p:spPr>
        <p:txBody>
          <a:bodyPr lIns="91438" tIns="91438" rIns="91438" bIns="91438"/>
          <a:lstStyle/>
          <a:p>
            <a:pPr>
              <a:defRPr i="0" spc="500" sz="2800"/>
            </a:pPr>
          </a:p>
        </p:txBody>
      </p:sp>
      <p:sp>
        <p:nvSpPr>
          <p:cNvPr id="331" name="Shape 331"/>
          <p:cNvSpPr/>
          <p:nvPr/>
        </p:nvSpPr>
        <p:spPr>
          <a:xfrm>
            <a:off x="11118303" y="3750029"/>
            <a:ext cx="594457"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pc="1000"/>
            </a:lvl1pPr>
          </a:lstStyle>
          <a:p>
            <a:pPr/>
            <a:r>
              <a:t>1</a:t>
            </a:r>
          </a:p>
        </p:txBody>
      </p:sp>
      <p:sp>
        <p:nvSpPr>
          <p:cNvPr id="332" name="Shape 332"/>
          <p:cNvSpPr/>
          <p:nvPr/>
        </p:nvSpPr>
        <p:spPr>
          <a:xfrm>
            <a:off x="11092903" y="6004102"/>
            <a:ext cx="594457"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pc="1000"/>
            </a:lvl1pPr>
          </a:lstStyle>
          <a:p>
            <a:pPr/>
            <a:r>
              <a:t>2</a:t>
            </a:r>
          </a:p>
        </p:txBody>
      </p:sp>
      <p:sp>
        <p:nvSpPr>
          <p:cNvPr id="333" name="Shape 333"/>
          <p:cNvSpPr/>
          <p:nvPr/>
        </p:nvSpPr>
        <p:spPr>
          <a:xfrm>
            <a:off x="11092903" y="8258174"/>
            <a:ext cx="594457"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pc="1000"/>
            </a:lvl1pPr>
          </a:lstStyle>
          <a:p>
            <a:pPr/>
            <a:r>
              <a:t>3</a:t>
            </a:r>
          </a:p>
        </p:txBody>
      </p:sp>
      <p:sp>
        <p:nvSpPr>
          <p:cNvPr id="334" name="Shape 334"/>
          <p:cNvSpPr/>
          <p:nvPr/>
        </p:nvSpPr>
        <p:spPr>
          <a:xfrm>
            <a:off x="11092903" y="10512246"/>
            <a:ext cx="594457"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pc="1000"/>
            </a:lvl1pPr>
          </a:lstStyle>
          <a:p>
            <a:pPr/>
            <a:r>
              <a:t>4</a:t>
            </a:r>
          </a:p>
        </p:txBody>
      </p:sp>
      <p:sp>
        <p:nvSpPr>
          <p:cNvPr id="335" name="Shape 335"/>
          <p:cNvSpPr/>
          <p:nvPr>
            <p:ph type="sldNum" sz="quarter" idx="2"/>
          </p:nvPr>
        </p:nvSpPr>
        <p:spPr>
          <a:xfrm>
            <a:off x="22070419" y="12532995"/>
            <a:ext cx="637182" cy="538479"/>
          </a:xfrm>
          <a:prstGeom prst="rect">
            <a:avLst/>
          </a:prstGeom>
        </p:spPr>
        <p:txBody>
          <a:bodyPr lIns="91438" tIns="91438" rIns="91438" bIns="91438" anchor="ctr"/>
          <a:lstStyle>
            <a:lvl1pPr defTabSz="914400">
              <a:defRPr spc="480" sz="24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0" showMasterPhAnim="1">
  <p:cSld name="Bullet List Light w/ Image">
    <p:bg>
      <p:bgPr>
        <a:solidFill>
          <a:srgbClr val="EFEFEF"/>
        </a:solidFill>
      </p:bgPr>
    </p:bg>
    <p:spTree>
      <p:nvGrpSpPr>
        <p:cNvPr id="1" name=""/>
        <p:cNvGrpSpPr/>
        <p:nvPr/>
      </p:nvGrpSpPr>
      <p:grpSpPr>
        <a:xfrm>
          <a:off x="0" y="0"/>
          <a:ext cx="0" cy="0"/>
          <a:chOff x="0" y="0"/>
          <a:chExt cx="0" cy="0"/>
        </a:xfrm>
      </p:grpSpPr>
      <p:sp>
        <p:nvSpPr>
          <p:cNvPr id="342" name="Shape 342"/>
          <p:cNvSpPr/>
          <p:nvPr>
            <p:ph type="pic" sz="half" idx="13"/>
          </p:nvPr>
        </p:nvSpPr>
        <p:spPr>
          <a:xfrm>
            <a:off x="0" y="-177008"/>
            <a:ext cx="8915270" cy="14489908"/>
          </a:xfrm>
          <a:prstGeom prst="rect">
            <a:avLst/>
          </a:prstGeom>
        </p:spPr>
        <p:txBody>
          <a:bodyPr lIns="91439" tIns="45719" rIns="91439" bIns="45719">
            <a:noAutofit/>
          </a:bodyPr>
          <a:lstStyle/>
          <a:p>
            <a:pPr/>
          </a:p>
        </p:txBody>
      </p:sp>
      <p:sp>
        <p:nvSpPr>
          <p:cNvPr id="343" name="Shape 343"/>
          <p:cNvSpPr/>
          <p:nvPr/>
        </p:nvSpPr>
        <p:spPr>
          <a:xfrm>
            <a:off x="149155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344" name="Shape 344"/>
          <p:cNvSpPr/>
          <p:nvPr>
            <p:ph type="body" sz="quarter" idx="1"/>
          </p:nvPr>
        </p:nvSpPr>
        <p:spPr>
          <a:xfrm>
            <a:off x="12608677" y="4048480"/>
            <a:ext cx="9100480" cy="1295401"/>
          </a:xfrm>
          <a:prstGeom prst="rect">
            <a:avLst/>
          </a:prstGeom>
        </p:spPr>
        <p:txBody>
          <a:bodyPr lIns="91438" tIns="91438" rIns="91438" bIns="91438"/>
          <a:lstStyle>
            <a:lvl1pPr>
              <a:spcBef>
                <a:spcPts val="4200"/>
              </a:spcBef>
              <a:defRPr cap="none" i="0" spc="0" sz="3100">
                <a:solidFill>
                  <a:srgbClr val="000000"/>
                </a:solidFill>
                <a:latin typeface="Avenir Next"/>
                <a:ea typeface="Avenir Next"/>
                <a:cs typeface="Avenir Next"/>
                <a:sym typeface="Avenir Next"/>
              </a:defRPr>
            </a:lvl1pPr>
            <a:lvl2pPr marL="1013556" indent="-378556">
              <a:spcBef>
                <a:spcPts val="4200"/>
              </a:spcBef>
              <a:defRPr cap="none" i="0" spc="0" sz="3100">
                <a:solidFill>
                  <a:srgbClr val="000000"/>
                </a:solidFill>
                <a:latin typeface="Avenir Next"/>
                <a:ea typeface="Avenir Next"/>
                <a:cs typeface="Avenir Next"/>
                <a:sym typeface="Avenir Next"/>
              </a:defRPr>
            </a:lvl2pPr>
            <a:lvl3pPr marL="1648556" indent="-378556">
              <a:spcBef>
                <a:spcPts val="4200"/>
              </a:spcBef>
              <a:defRPr cap="none" i="0" spc="0" sz="3100">
                <a:solidFill>
                  <a:srgbClr val="000000"/>
                </a:solidFill>
                <a:latin typeface="Avenir Next"/>
                <a:ea typeface="Avenir Next"/>
                <a:cs typeface="Avenir Next"/>
                <a:sym typeface="Avenir Next"/>
              </a:defRPr>
            </a:lvl3pPr>
            <a:lvl4pPr marL="2283556" indent="-378556">
              <a:spcBef>
                <a:spcPts val="4200"/>
              </a:spcBef>
              <a:defRPr cap="none" i="0" spc="0" sz="3100">
                <a:solidFill>
                  <a:srgbClr val="000000"/>
                </a:solidFill>
                <a:latin typeface="Avenir Next"/>
                <a:ea typeface="Avenir Next"/>
                <a:cs typeface="Avenir Next"/>
                <a:sym typeface="Avenir Next"/>
              </a:defRPr>
            </a:lvl4pPr>
            <a:lvl5pPr marL="2918556" indent="-378556">
              <a:spcBef>
                <a:spcPts val="4200"/>
              </a:spcBef>
              <a:defRPr cap="none" i="0" spc="0" sz="3100">
                <a:solidFill>
                  <a:srgbClr val="000000"/>
                </a:solidFill>
                <a:latin typeface="Avenir Next"/>
                <a:ea typeface="Avenir Next"/>
                <a:cs typeface="Avenir Next"/>
                <a:sym typeface="Avenir Next"/>
              </a:defRPr>
            </a:lvl5pPr>
          </a:lstStyle>
          <a:p>
            <a:pPr/>
            <a:r>
              <a:t>Body Level One</a:t>
            </a:r>
          </a:p>
          <a:p>
            <a:pPr lvl="1"/>
            <a:r>
              <a:t>Body Level Two</a:t>
            </a:r>
          </a:p>
          <a:p>
            <a:pPr lvl="2"/>
            <a:r>
              <a:t>Body Level Three</a:t>
            </a:r>
          </a:p>
          <a:p>
            <a:pPr lvl="3"/>
            <a:r>
              <a:t>Body Level Four</a:t>
            </a:r>
          </a:p>
          <a:p>
            <a:pPr lvl="4"/>
            <a:r>
              <a:t>Body Level Five</a:t>
            </a:r>
          </a:p>
        </p:txBody>
      </p:sp>
      <p:sp>
        <p:nvSpPr>
          <p:cNvPr id="345" name="Shape 345"/>
          <p:cNvSpPr/>
          <p:nvPr>
            <p:ph type="body" sz="quarter" idx="14"/>
          </p:nvPr>
        </p:nvSpPr>
        <p:spPr>
          <a:xfrm>
            <a:off x="12608677" y="3546830"/>
            <a:ext cx="10373635" cy="900346"/>
          </a:xfrm>
          <a:prstGeom prst="rect">
            <a:avLst/>
          </a:prstGeom>
        </p:spPr>
        <p:txBody>
          <a:bodyPr lIns="91438" tIns="91438" rIns="91438" bIns="91438"/>
          <a:lstStyle/>
          <a:p>
            <a:pPr>
              <a:defRPr i="0" spc="500" sz="2800">
                <a:solidFill>
                  <a:srgbClr val="000000"/>
                </a:solidFill>
              </a:defRPr>
            </a:pPr>
          </a:p>
        </p:txBody>
      </p:sp>
      <p:sp>
        <p:nvSpPr>
          <p:cNvPr id="346" name="Shape 346"/>
          <p:cNvSpPr/>
          <p:nvPr>
            <p:ph type="body" sz="quarter" idx="15"/>
          </p:nvPr>
        </p:nvSpPr>
        <p:spPr>
          <a:xfrm>
            <a:off x="10762039" y="1187983"/>
            <a:ext cx="8797530" cy="1003301"/>
          </a:xfrm>
          <a:prstGeom prst="rect">
            <a:avLst/>
          </a:prstGeom>
        </p:spPr>
        <p:txBody>
          <a:bodyPr anchor="ctr"/>
          <a:lstStyle/>
          <a:p>
            <a:pPr defTabSz="825500">
              <a:lnSpc>
                <a:spcPct val="100000"/>
              </a:lnSpc>
              <a:defRPr i="0" spc="500" sz="5000">
                <a:solidFill>
                  <a:srgbClr val="F2B62D"/>
                </a:solidFill>
              </a:defRPr>
            </a:pPr>
          </a:p>
        </p:txBody>
      </p:sp>
      <p:sp>
        <p:nvSpPr>
          <p:cNvPr id="347" name="Shape 347"/>
          <p:cNvSpPr/>
          <p:nvPr/>
        </p:nvSpPr>
        <p:spPr>
          <a:xfrm>
            <a:off x="10755179" y="5800902"/>
            <a:ext cx="1270002" cy="1270002"/>
          </a:xfrm>
          <a:prstGeom prst="rect">
            <a:avLst/>
          </a:prstGeom>
          <a:solidFill>
            <a:srgbClr val="F2B62D"/>
          </a:solidFill>
          <a:ln w="12700">
            <a:miter lim="400000"/>
          </a:ln>
        </p:spPr>
        <p:txBody>
          <a:bodyPr lIns="50800" tIns="50800" rIns="50800" bIns="50800" anchor="ctr"/>
          <a:lstStyle/>
          <a:p>
            <a:pPr algn="r" defTabSz="914400">
              <a:lnSpc>
                <a:spcPct val="80000"/>
              </a:lnSpc>
              <a:defRPr spc="1400" sz="7000">
                <a:latin typeface="Georgia"/>
                <a:ea typeface="Georgia"/>
                <a:cs typeface="Georgia"/>
                <a:sym typeface="Georgia"/>
              </a:defRPr>
            </a:pPr>
          </a:p>
        </p:txBody>
      </p:sp>
      <p:sp>
        <p:nvSpPr>
          <p:cNvPr id="348" name="Shape 348"/>
          <p:cNvSpPr/>
          <p:nvPr/>
        </p:nvSpPr>
        <p:spPr>
          <a:xfrm>
            <a:off x="10755179" y="10309045"/>
            <a:ext cx="1270002" cy="1270003"/>
          </a:xfrm>
          <a:prstGeom prst="rect">
            <a:avLst/>
          </a:prstGeom>
          <a:solidFill>
            <a:srgbClr val="F2B62D"/>
          </a:solidFill>
          <a:ln w="12700">
            <a:miter lim="400000"/>
          </a:ln>
        </p:spPr>
        <p:txBody>
          <a:bodyPr lIns="50800" tIns="50800" rIns="50800" bIns="50800" anchor="ctr"/>
          <a:lstStyle/>
          <a:p>
            <a:pPr algn="r" defTabSz="914400">
              <a:defRPr spc="1400" sz="7000">
                <a:latin typeface="Georgia"/>
                <a:ea typeface="Georgia"/>
                <a:cs typeface="Georgia"/>
                <a:sym typeface="Georgia"/>
              </a:defRPr>
            </a:pPr>
          </a:p>
        </p:txBody>
      </p:sp>
      <p:sp>
        <p:nvSpPr>
          <p:cNvPr id="349" name="Shape 349"/>
          <p:cNvSpPr/>
          <p:nvPr/>
        </p:nvSpPr>
        <p:spPr>
          <a:xfrm>
            <a:off x="10755179" y="3546830"/>
            <a:ext cx="1270002" cy="1270002"/>
          </a:xfrm>
          <a:prstGeom prst="rect">
            <a:avLst/>
          </a:prstGeom>
          <a:solidFill>
            <a:srgbClr val="F2B62D"/>
          </a:solidFill>
          <a:ln w="12700">
            <a:miter lim="400000"/>
          </a:ln>
        </p:spPr>
        <p:txBody>
          <a:bodyPr lIns="50800" tIns="50800" rIns="50800" bIns="50800" anchor="ctr"/>
          <a:lstStyle/>
          <a:p>
            <a:pPr algn="r" defTabSz="914400">
              <a:lnSpc>
                <a:spcPct val="80000"/>
              </a:lnSpc>
              <a:defRPr spc="1400" sz="7000"/>
            </a:pPr>
          </a:p>
        </p:txBody>
      </p:sp>
      <p:sp>
        <p:nvSpPr>
          <p:cNvPr id="350" name="Shape 350"/>
          <p:cNvSpPr/>
          <p:nvPr/>
        </p:nvSpPr>
        <p:spPr>
          <a:xfrm>
            <a:off x="10755179" y="8054975"/>
            <a:ext cx="1270002" cy="1270000"/>
          </a:xfrm>
          <a:prstGeom prst="rect">
            <a:avLst/>
          </a:prstGeom>
          <a:solidFill>
            <a:srgbClr val="F2B62D"/>
          </a:solidFill>
          <a:ln w="12700">
            <a:miter lim="400000"/>
          </a:ln>
        </p:spPr>
        <p:txBody>
          <a:bodyPr lIns="50800" tIns="50800" rIns="50800" bIns="50800" anchor="ctr"/>
          <a:lstStyle/>
          <a:p>
            <a:pPr algn="r" defTabSz="914400">
              <a:lnSpc>
                <a:spcPct val="80000"/>
              </a:lnSpc>
              <a:defRPr spc="1400" sz="7000">
                <a:latin typeface="Georgia"/>
                <a:ea typeface="Georgia"/>
                <a:cs typeface="Georgia"/>
                <a:sym typeface="Georgia"/>
              </a:defRPr>
            </a:pPr>
          </a:p>
        </p:txBody>
      </p:sp>
      <p:sp>
        <p:nvSpPr>
          <p:cNvPr id="351" name="Shape 351"/>
          <p:cNvSpPr/>
          <p:nvPr>
            <p:ph type="body" sz="quarter" idx="16"/>
          </p:nvPr>
        </p:nvSpPr>
        <p:spPr>
          <a:xfrm>
            <a:off x="12608677" y="6302552"/>
            <a:ext cx="9100480" cy="1295402"/>
          </a:xfrm>
          <a:prstGeom prst="rect">
            <a:avLst/>
          </a:prstGeom>
        </p:spPr>
        <p:txBody>
          <a:bodyPr lIns="91438" tIns="91438" rIns="91438" bIns="91438"/>
          <a:lstStyle/>
          <a:p>
            <a:pPr>
              <a:spcBef>
                <a:spcPts val="4200"/>
              </a:spcBef>
              <a:defRPr cap="none" i="0" spc="0" sz="3100">
                <a:solidFill>
                  <a:srgbClr val="000000"/>
                </a:solidFill>
                <a:latin typeface="Avenir Next"/>
                <a:ea typeface="Avenir Next"/>
                <a:cs typeface="Avenir Next"/>
                <a:sym typeface="Avenir Next"/>
              </a:defRPr>
            </a:pPr>
          </a:p>
        </p:txBody>
      </p:sp>
      <p:sp>
        <p:nvSpPr>
          <p:cNvPr id="352" name="Shape 352"/>
          <p:cNvSpPr/>
          <p:nvPr>
            <p:ph type="body" sz="quarter" idx="17"/>
          </p:nvPr>
        </p:nvSpPr>
        <p:spPr>
          <a:xfrm>
            <a:off x="12608677" y="5799084"/>
            <a:ext cx="10373635" cy="900346"/>
          </a:xfrm>
          <a:prstGeom prst="rect">
            <a:avLst/>
          </a:prstGeom>
        </p:spPr>
        <p:txBody>
          <a:bodyPr lIns="91438" tIns="91438" rIns="91438" bIns="91438"/>
          <a:lstStyle/>
          <a:p>
            <a:pPr>
              <a:defRPr i="0" spc="500" sz="2800">
                <a:solidFill>
                  <a:srgbClr val="000000"/>
                </a:solidFill>
              </a:defRPr>
            </a:pPr>
          </a:p>
        </p:txBody>
      </p:sp>
      <p:sp>
        <p:nvSpPr>
          <p:cNvPr id="353" name="Shape 353"/>
          <p:cNvSpPr/>
          <p:nvPr>
            <p:ph type="body" sz="quarter" idx="18"/>
          </p:nvPr>
        </p:nvSpPr>
        <p:spPr>
          <a:xfrm>
            <a:off x="12608677" y="8556625"/>
            <a:ext cx="9100480" cy="1295400"/>
          </a:xfrm>
          <a:prstGeom prst="rect">
            <a:avLst/>
          </a:prstGeom>
        </p:spPr>
        <p:txBody>
          <a:bodyPr lIns="91438" tIns="91438" rIns="91438" bIns="91438"/>
          <a:lstStyle/>
          <a:p>
            <a:pPr>
              <a:spcBef>
                <a:spcPts val="4200"/>
              </a:spcBef>
              <a:defRPr cap="none" i="0" spc="0" sz="3100">
                <a:solidFill>
                  <a:srgbClr val="000000"/>
                </a:solidFill>
                <a:latin typeface="Avenir Next"/>
                <a:ea typeface="Avenir Next"/>
                <a:cs typeface="Avenir Next"/>
                <a:sym typeface="Avenir Next"/>
              </a:defRPr>
            </a:pPr>
          </a:p>
        </p:txBody>
      </p:sp>
      <p:sp>
        <p:nvSpPr>
          <p:cNvPr id="354" name="Shape 354"/>
          <p:cNvSpPr/>
          <p:nvPr>
            <p:ph type="body" sz="quarter" idx="19"/>
          </p:nvPr>
        </p:nvSpPr>
        <p:spPr>
          <a:xfrm>
            <a:off x="12608677" y="8054975"/>
            <a:ext cx="10373635" cy="900344"/>
          </a:xfrm>
          <a:prstGeom prst="rect">
            <a:avLst/>
          </a:prstGeom>
        </p:spPr>
        <p:txBody>
          <a:bodyPr lIns="91438" tIns="91438" rIns="91438" bIns="91438"/>
          <a:lstStyle/>
          <a:p>
            <a:pPr>
              <a:defRPr i="0" spc="500" sz="2800">
                <a:solidFill>
                  <a:srgbClr val="000000"/>
                </a:solidFill>
              </a:defRPr>
            </a:pPr>
          </a:p>
        </p:txBody>
      </p:sp>
      <p:sp>
        <p:nvSpPr>
          <p:cNvPr id="355" name="Shape 355"/>
          <p:cNvSpPr/>
          <p:nvPr>
            <p:ph type="body" sz="quarter" idx="20"/>
          </p:nvPr>
        </p:nvSpPr>
        <p:spPr>
          <a:xfrm>
            <a:off x="12608677" y="10810695"/>
            <a:ext cx="9100480" cy="1295403"/>
          </a:xfrm>
          <a:prstGeom prst="rect">
            <a:avLst/>
          </a:prstGeom>
        </p:spPr>
        <p:txBody>
          <a:bodyPr lIns="91438" tIns="91438" rIns="91438" bIns="91438"/>
          <a:lstStyle/>
          <a:p>
            <a:pPr>
              <a:spcBef>
                <a:spcPts val="4200"/>
              </a:spcBef>
              <a:defRPr cap="none" i="0" spc="0" sz="3100">
                <a:solidFill>
                  <a:srgbClr val="000000"/>
                </a:solidFill>
                <a:latin typeface="Avenir Next"/>
                <a:ea typeface="Avenir Next"/>
                <a:cs typeface="Avenir Next"/>
                <a:sym typeface="Avenir Next"/>
              </a:defRPr>
            </a:pPr>
          </a:p>
        </p:txBody>
      </p:sp>
      <p:sp>
        <p:nvSpPr>
          <p:cNvPr id="356" name="Shape 356"/>
          <p:cNvSpPr/>
          <p:nvPr>
            <p:ph type="body" sz="quarter" idx="21"/>
          </p:nvPr>
        </p:nvSpPr>
        <p:spPr>
          <a:xfrm>
            <a:off x="12608677" y="10309045"/>
            <a:ext cx="10373635" cy="900346"/>
          </a:xfrm>
          <a:prstGeom prst="rect">
            <a:avLst/>
          </a:prstGeom>
        </p:spPr>
        <p:txBody>
          <a:bodyPr lIns="91438" tIns="91438" rIns="91438" bIns="91438"/>
          <a:lstStyle/>
          <a:p>
            <a:pPr>
              <a:defRPr i="0" spc="500" sz="2800">
                <a:solidFill>
                  <a:srgbClr val="000000"/>
                </a:solidFill>
              </a:defRPr>
            </a:pPr>
          </a:p>
        </p:txBody>
      </p:sp>
      <p:sp>
        <p:nvSpPr>
          <p:cNvPr id="357" name="Shape 357"/>
          <p:cNvSpPr/>
          <p:nvPr/>
        </p:nvSpPr>
        <p:spPr>
          <a:xfrm>
            <a:off x="11118303" y="3750029"/>
            <a:ext cx="594457"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pc="1000"/>
            </a:lvl1pPr>
          </a:lstStyle>
          <a:p>
            <a:pPr/>
            <a:r>
              <a:t>1</a:t>
            </a:r>
          </a:p>
        </p:txBody>
      </p:sp>
      <p:sp>
        <p:nvSpPr>
          <p:cNvPr id="358" name="Shape 358"/>
          <p:cNvSpPr/>
          <p:nvPr/>
        </p:nvSpPr>
        <p:spPr>
          <a:xfrm>
            <a:off x="11092903" y="6004102"/>
            <a:ext cx="594457"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pc="1000"/>
            </a:lvl1pPr>
          </a:lstStyle>
          <a:p>
            <a:pPr/>
            <a:r>
              <a:t>2</a:t>
            </a:r>
          </a:p>
        </p:txBody>
      </p:sp>
      <p:sp>
        <p:nvSpPr>
          <p:cNvPr id="359" name="Shape 359"/>
          <p:cNvSpPr/>
          <p:nvPr/>
        </p:nvSpPr>
        <p:spPr>
          <a:xfrm>
            <a:off x="11092903" y="8258174"/>
            <a:ext cx="594457"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pc="1000"/>
            </a:lvl1pPr>
          </a:lstStyle>
          <a:p>
            <a:pPr/>
            <a:r>
              <a:t>3</a:t>
            </a:r>
          </a:p>
        </p:txBody>
      </p:sp>
      <p:sp>
        <p:nvSpPr>
          <p:cNvPr id="360" name="Shape 360"/>
          <p:cNvSpPr/>
          <p:nvPr/>
        </p:nvSpPr>
        <p:spPr>
          <a:xfrm>
            <a:off x="11092903" y="10512246"/>
            <a:ext cx="594457"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457200">
              <a:defRPr spc="1000"/>
            </a:lvl1pPr>
          </a:lstStyle>
          <a:p>
            <a:pPr/>
            <a:r>
              <a:t>4</a:t>
            </a:r>
          </a:p>
        </p:txBody>
      </p:sp>
      <p:sp>
        <p:nvSpPr>
          <p:cNvPr id="361" name="Shape 361"/>
          <p:cNvSpPr/>
          <p:nvPr>
            <p:ph type="sldNum" sz="quarter" idx="2"/>
          </p:nvPr>
        </p:nvSpPr>
        <p:spPr>
          <a:xfrm>
            <a:off x="22070419" y="12532995"/>
            <a:ext cx="637182" cy="538479"/>
          </a:xfrm>
          <a:prstGeom prst="rect">
            <a:avLst/>
          </a:prstGeom>
        </p:spPr>
        <p:txBody>
          <a:bodyPr lIns="91438" tIns="91438" rIns="91438" bIns="91438" anchor="ctr"/>
          <a:lstStyle>
            <a:lvl1pPr defTabSz="914400">
              <a:defRPr spc="480" sz="24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0" showMasterPhAnim="1">
  <p:cSld name="Copy w/ Landscape Image">
    <p:spTree>
      <p:nvGrpSpPr>
        <p:cNvPr id="1" name=""/>
        <p:cNvGrpSpPr/>
        <p:nvPr/>
      </p:nvGrpSpPr>
      <p:grpSpPr>
        <a:xfrm>
          <a:off x="0" y="0"/>
          <a:ext cx="0" cy="0"/>
          <a:chOff x="0" y="0"/>
          <a:chExt cx="0" cy="0"/>
        </a:xfrm>
      </p:grpSpPr>
      <p:sp>
        <p:nvSpPr>
          <p:cNvPr id="368" name="Shape 368"/>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369" name="Shape 369"/>
          <p:cNvSpPr/>
          <p:nvPr>
            <p:ph type="title"/>
          </p:nvPr>
        </p:nvSpPr>
        <p:spPr>
          <a:xfrm>
            <a:off x="910104" y="812800"/>
            <a:ext cx="11268572" cy="1003300"/>
          </a:xfrm>
          <a:prstGeom prst="rect">
            <a:avLst/>
          </a:prstGeom>
        </p:spPr>
        <p:txBody>
          <a:bodyPr>
            <a:normAutofit fontScale="100000" lnSpcReduction="0"/>
          </a:bodyPr>
          <a:lstStyle>
            <a:lvl1pPr>
              <a:defRPr>
                <a:solidFill>
                  <a:srgbClr val="000000"/>
                </a:solidFill>
                <a:latin typeface="+mj-lt"/>
                <a:ea typeface="+mj-ea"/>
                <a:cs typeface="+mj-cs"/>
                <a:sym typeface="Helvetica"/>
              </a:defRPr>
            </a:lvl1pPr>
          </a:lstStyle>
          <a:p>
            <a:pPr/>
            <a:r>
              <a:t>Title Text</a:t>
            </a:r>
          </a:p>
        </p:txBody>
      </p:sp>
      <p:sp>
        <p:nvSpPr>
          <p:cNvPr id="370" name="Shape 370"/>
          <p:cNvSpPr/>
          <p:nvPr>
            <p:ph type="body" sz="quarter" idx="1"/>
          </p:nvPr>
        </p:nvSpPr>
        <p:spPr>
          <a:xfrm>
            <a:off x="11884286" y="8250966"/>
            <a:ext cx="10391618" cy="4516123"/>
          </a:xfrm>
          <a:prstGeom prst="rect">
            <a:avLst/>
          </a:prstGeom>
        </p:spPr>
        <p:txBody>
          <a:bodyPr/>
          <a:lstStyle>
            <a:lvl1pPr marL="427402" indent="-427402" algn="r" defTabSz="457200">
              <a:lnSpc>
                <a:spcPct val="100000"/>
              </a:lnSpc>
              <a:spcBef>
                <a:spcPts val="5900"/>
              </a:spcBef>
              <a:buSzPct val="75000"/>
              <a:buChar char="•"/>
              <a:defRPr i="0" spc="700" sz="3500"/>
            </a:lvl1pPr>
            <a:lvl2pPr marL="1062402" indent="-427402" algn="r" defTabSz="457200">
              <a:lnSpc>
                <a:spcPct val="100000"/>
              </a:lnSpc>
              <a:spcBef>
                <a:spcPts val="5900"/>
              </a:spcBef>
              <a:defRPr i="0" spc="700" sz="3500"/>
            </a:lvl2pPr>
            <a:lvl3pPr marL="1697402" indent="-427402" algn="r" defTabSz="457200">
              <a:lnSpc>
                <a:spcPct val="100000"/>
              </a:lnSpc>
              <a:spcBef>
                <a:spcPts val="5900"/>
              </a:spcBef>
              <a:defRPr i="0" spc="700" sz="3500"/>
            </a:lvl3pPr>
            <a:lvl4pPr marL="2332402" indent="-427402" algn="r" defTabSz="457200">
              <a:lnSpc>
                <a:spcPct val="100000"/>
              </a:lnSpc>
              <a:spcBef>
                <a:spcPts val="5900"/>
              </a:spcBef>
              <a:defRPr i="0" spc="700" sz="3500"/>
            </a:lvl4pPr>
            <a:lvl5pPr marL="2967402" indent="-427402" algn="r" defTabSz="457200">
              <a:lnSpc>
                <a:spcPct val="100000"/>
              </a:lnSpc>
              <a:spcBef>
                <a:spcPts val="5900"/>
              </a:spcBef>
              <a:defRPr i="0" spc="700" sz="3500"/>
            </a:lvl5pPr>
          </a:lstStyle>
          <a:p>
            <a:pPr/>
            <a:r>
              <a:t>Body Level One</a:t>
            </a:r>
          </a:p>
          <a:p>
            <a:pPr lvl="1"/>
            <a:r>
              <a:t>Body Level Two</a:t>
            </a:r>
          </a:p>
          <a:p>
            <a:pPr lvl="2"/>
            <a:r>
              <a:t>Body Level Three</a:t>
            </a:r>
          </a:p>
          <a:p>
            <a:pPr lvl="3"/>
            <a:r>
              <a:t>Body Level Four</a:t>
            </a:r>
          </a:p>
          <a:p>
            <a:pPr lvl="4"/>
            <a:r>
              <a:t>Body Level Five</a:t>
            </a:r>
          </a:p>
        </p:txBody>
      </p:sp>
      <p:sp>
        <p:nvSpPr>
          <p:cNvPr id="371" name="Shape 371"/>
          <p:cNvSpPr/>
          <p:nvPr>
            <p:ph type="pic" idx="13"/>
          </p:nvPr>
        </p:nvSpPr>
        <p:spPr>
          <a:xfrm>
            <a:off x="-110067" y="-42117"/>
            <a:ext cx="25162471" cy="7386772"/>
          </a:xfrm>
          <a:prstGeom prst="rect">
            <a:avLst/>
          </a:prstGeom>
        </p:spPr>
        <p:txBody>
          <a:bodyPr lIns="91439" tIns="45719" rIns="91439" bIns="45719">
            <a:noAutofit/>
          </a:bodyPr>
          <a:lstStyle/>
          <a:p>
            <a:pPr/>
          </a:p>
        </p:txBody>
      </p:sp>
      <p:sp>
        <p:nvSpPr>
          <p:cNvPr id="372" name="Shape 372"/>
          <p:cNvSpPr/>
          <p:nvPr>
            <p:ph type="body" sz="quarter" idx="14"/>
          </p:nvPr>
        </p:nvSpPr>
        <p:spPr>
          <a:xfrm>
            <a:off x="1276787" y="8187466"/>
            <a:ext cx="7209678" cy="1625602"/>
          </a:xfrm>
          <a:prstGeom prst="rect">
            <a:avLst/>
          </a:prstGeom>
        </p:spPr>
        <p:txBody>
          <a:bodyPr anchor="ctr"/>
          <a:lstStyle/>
          <a:p>
            <a:pPr defTabSz="825500">
              <a:lnSpc>
                <a:spcPct val="100000"/>
              </a:lnSpc>
              <a:defRPr i="0" spc="500" sz="5000">
                <a:solidFill>
                  <a:srgbClr val="F2B62D"/>
                </a:solidFill>
              </a:defRPr>
            </a:pPr>
          </a:p>
        </p:txBody>
      </p:sp>
      <p:sp>
        <p:nvSpPr>
          <p:cNvPr id="373" name="Shape 373"/>
          <p:cNvSpPr/>
          <p:nvPr>
            <p:ph type="sldNum" sz="quarter" idx="2"/>
          </p:nvPr>
        </p:nvSpPr>
        <p:spPr>
          <a:xfrm>
            <a:off x="23601121" y="13008609"/>
            <a:ext cx="344730" cy="304801"/>
          </a:xfrm>
          <a:prstGeom prst="rect">
            <a:avLst/>
          </a:prstGeom>
        </p:spPr>
        <p:txBody>
          <a:bodyPr/>
          <a:lstStyle>
            <a:lvl1pPr>
              <a:defRPr>
                <a:latin typeface="Avenir Book"/>
                <a:ea typeface="Avenir Book"/>
                <a:cs typeface="Avenir Book"/>
                <a:sym typeface="Avenir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0" showMasterPhAnim="1">
  <p:cSld name="Copy w/ Landscape Image Light">
    <p:bg>
      <p:bgPr>
        <a:solidFill>
          <a:srgbClr val="EFEFEF"/>
        </a:solidFill>
      </p:bgPr>
    </p:bg>
    <p:spTree>
      <p:nvGrpSpPr>
        <p:cNvPr id="1" name=""/>
        <p:cNvGrpSpPr/>
        <p:nvPr/>
      </p:nvGrpSpPr>
      <p:grpSpPr>
        <a:xfrm>
          <a:off x="0" y="0"/>
          <a:ext cx="0" cy="0"/>
          <a:chOff x="0" y="0"/>
          <a:chExt cx="0" cy="0"/>
        </a:xfrm>
      </p:grpSpPr>
      <p:sp>
        <p:nvSpPr>
          <p:cNvPr id="380" name="Shape 380"/>
          <p:cNvSpPr/>
          <p:nvPr>
            <p:ph type="title"/>
          </p:nvPr>
        </p:nvSpPr>
        <p:spPr>
          <a:xfrm>
            <a:off x="910104" y="812800"/>
            <a:ext cx="11268572" cy="1003300"/>
          </a:xfrm>
          <a:prstGeom prst="rect">
            <a:avLst/>
          </a:prstGeom>
        </p:spPr>
        <p:txBody>
          <a:bodyPr>
            <a:normAutofit fontScale="100000" lnSpcReduction="0"/>
          </a:bodyPr>
          <a:lstStyle>
            <a:lvl1pPr>
              <a:defRPr>
                <a:solidFill>
                  <a:srgbClr val="000000"/>
                </a:solidFill>
                <a:latin typeface="+mj-lt"/>
                <a:ea typeface="+mj-ea"/>
                <a:cs typeface="+mj-cs"/>
                <a:sym typeface="Helvetica"/>
              </a:defRPr>
            </a:lvl1pPr>
          </a:lstStyle>
          <a:p>
            <a:pPr/>
            <a:r>
              <a:t>Title Text</a:t>
            </a:r>
          </a:p>
        </p:txBody>
      </p:sp>
      <p:sp>
        <p:nvSpPr>
          <p:cNvPr id="381" name="Shape 381"/>
          <p:cNvSpPr/>
          <p:nvPr>
            <p:ph type="body" sz="quarter" idx="1"/>
          </p:nvPr>
        </p:nvSpPr>
        <p:spPr>
          <a:xfrm>
            <a:off x="11884286" y="8250966"/>
            <a:ext cx="10391618" cy="4457702"/>
          </a:xfrm>
          <a:prstGeom prst="rect">
            <a:avLst/>
          </a:prstGeom>
        </p:spPr>
        <p:txBody>
          <a:bodyPr/>
          <a:lstStyle>
            <a:lvl1pPr marL="427402" indent="-427402" algn="r" defTabSz="457200">
              <a:lnSpc>
                <a:spcPct val="100000"/>
              </a:lnSpc>
              <a:spcBef>
                <a:spcPts val="5900"/>
              </a:spcBef>
              <a:buSzPct val="75000"/>
              <a:buChar char="•"/>
              <a:defRPr i="0" spc="700" sz="3500"/>
            </a:lvl1pPr>
            <a:lvl2pPr marL="1062402" indent="-427402" algn="r" defTabSz="457200">
              <a:lnSpc>
                <a:spcPct val="100000"/>
              </a:lnSpc>
              <a:spcBef>
                <a:spcPts val="5900"/>
              </a:spcBef>
              <a:defRPr i="0" spc="700" sz="3500"/>
            </a:lvl2pPr>
            <a:lvl3pPr marL="1697402" indent="-427402" algn="r" defTabSz="457200">
              <a:lnSpc>
                <a:spcPct val="100000"/>
              </a:lnSpc>
              <a:spcBef>
                <a:spcPts val="5900"/>
              </a:spcBef>
              <a:defRPr i="0" spc="700" sz="3500"/>
            </a:lvl3pPr>
            <a:lvl4pPr marL="2332402" indent="-427402" algn="r" defTabSz="457200">
              <a:lnSpc>
                <a:spcPct val="100000"/>
              </a:lnSpc>
              <a:spcBef>
                <a:spcPts val="5900"/>
              </a:spcBef>
              <a:defRPr i="0" spc="700" sz="3500"/>
            </a:lvl4pPr>
            <a:lvl5pPr marL="2967402" indent="-427402" algn="r" defTabSz="457200">
              <a:lnSpc>
                <a:spcPct val="100000"/>
              </a:lnSpc>
              <a:spcBef>
                <a:spcPts val="5900"/>
              </a:spcBef>
              <a:defRPr i="0" spc="700" sz="3500"/>
            </a:lvl5pPr>
          </a:lstStyle>
          <a:p>
            <a:pPr/>
            <a:r>
              <a:t>Body Level One</a:t>
            </a:r>
          </a:p>
          <a:p>
            <a:pPr lvl="1"/>
            <a:r>
              <a:t>Body Level Two</a:t>
            </a:r>
          </a:p>
          <a:p>
            <a:pPr lvl="2"/>
            <a:r>
              <a:t>Body Level Three</a:t>
            </a:r>
          </a:p>
          <a:p>
            <a:pPr lvl="3"/>
            <a:r>
              <a:t>Body Level Four</a:t>
            </a:r>
          </a:p>
          <a:p>
            <a:pPr lvl="4"/>
            <a:r>
              <a:t>Body Level Five</a:t>
            </a:r>
          </a:p>
        </p:txBody>
      </p:sp>
      <p:sp>
        <p:nvSpPr>
          <p:cNvPr id="382" name="Shape 382"/>
          <p:cNvSpPr/>
          <p:nvPr>
            <p:ph type="pic" idx="13"/>
          </p:nvPr>
        </p:nvSpPr>
        <p:spPr>
          <a:xfrm>
            <a:off x="-110067" y="-42117"/>
            <a:ext cx="25162471" cy="7386772"/>
          </a:xfrm>
          <a:prstGeom prst="rect">
            <a:avLst/>
          </a:prstGeom>
        </p:spPr>
        <p:txBody>
          <a:bodyPr lIns="91439" tIns="45719" rIns="91439" bIns="45719">
            <a:noAutofit/>
          </a:bodyPr>
          <a:lstStyle/>
          <a:p>
            <a:pPr/>
          </a:p>
        </p:txBody>
      </p:sp>
      <p:sp>
        <p:nvSpPr>
          <p:cNvPr id="383" name="Shape 383"/>
          <p:cNvSpPr/>
          <p:nvPr>
            <p:ph type="body" sz="quarter" idx="14"/>
          </p:nvPr>
        </p:nvSpPr>
        <p:spPr>
          <a:xfrm>
            <a:off x="1276788" y="8187466"/>
            <a:ext cx="7521024" cy="1625602"/>
          </a:xfrm>
          <a:prstGeom prst="rect">
            <a:avLst/>
          </a:prstGeom>
        </p:spPr>
        <p:txBody>
          <a:bodyPr anchor="ctr"/>
          <a:lstStyle/>
          <a:p>
            <a:pPr defTabSz="825500">
              <a:lnSpc>
                <a:spcPct val="100000"/>
              </a:lnSpc>
              <a:defRPr i="0" spc="500" sz="5000">
                <a:solidFill>
                  <a:srgbClr val="F2B62D"/>
                </a:solidFill>
              </a:defRPr>
            </a:pPr>
          </a:p>
        </p:txBody>
      </p:sp>
      <p:sp>
        <p:nvSpPr>
          <p:cNvPr id="384" name="Shape 384"/>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385" name="Shape 385"/>
          <p:cNvSpPr/>
          <p:nvPr>
            <p:ph type="sldNum" sz="quarter" idx="2"/>
          </p:nvPr>
        </p:nvSpPr>
        <p:spPr>
          <a:xfrm>
            <a:off x="23945850" y="13008609"/>
            <a:ext cx="283816" cy="279401"/>
          </a:xfrm>
          <a:prstGeom prst="rect">
            <a:avLst/>
          </a:prstGeom>
        </p:spPr>
        <p:txBody>
          <a:bodyPr/>
          <a:lstStyle>
            <a:lvl1pPr algn="l" defTabSz="825500">
              <a:defRPr cap="none" spc="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0" showMasterPhAnim="1">
  <p:cSld name="Copy w/ Image Left Dark">
    <p:spTree>
      <p:nvGrpSpPr>
        <p:cNvPr id="1" name=""/>
        <p:cNvGrpSpPr/>
        <p:nvPr/>
      </p:nvGrpSpPr>
      <p:grpSpPr>
        <a:xfrm>
          <a:off x="0" y="0"/>
          <a:ext cx="0" cy="0"/>
          <a:chOff x="0" y="0"/>
          <a:chExt cx="0" cy="0"/>
        </a:xfrm>
      </p:grpSpPr>
      <p:sp>
        <p:nvSpPr>
          <p:cNvPr id="392" name="Shape 392"/>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lvl1pPr>
          </a:lstStyle>
          <a:p>
            <a:pPr/>
            <a:r>
              <a:t>Proprietary &amp; Confidential  |  © Campbell Ewald  |  All rights reserved.</a:t>
            </a:r>
          </a:p>
        </p:txBody>
      </p:sp>
      <p:sp>
        <p:nvSpPr>
          <p:cNvPr id="393" name="Shape 393"/>
          <p:cNvSpPr/>
          <p:nvPr>
            <p:ph type="body" sz="quarter" idx="1"/>
          </p:nvPr>
        </p:nvSpPr>
        <p:spPr>
          <a:xfrm>
            <a:off x="13335000" y="641348"/>
            <a:ext cx="8057754" cy="1625602"/>
          </a:xfrm>
          <a:prstGeom prst="rect">
            <a:avLst/>
          </a:prstGeom>
        </p:spPr>
        <p:txBody>
          <a:bodyPr anchor="ctr"/>
          <a:lstStyle>
            <a:lvl1pPr defTabSz="825500">
              <a:lnSpc>
                <a:spcPct val="100000"/>
              </a:lnSpc>
              <a:defRPr i="0" spc="550" sz="5000">
                <a:solidFill>
                  <a:srgbClr val="F2B62D"/>
                </a:solidFill>
              </a:defRPr>
            </a:lvl1pPr>
            <a:lvl2pPr marL="1245575" indent="-610575" defTabSz="825500">
              <a:lnSpc>
                <a:spcPct val="100000"/>
              </a:lnSpc>
              <a:defRPr i="0" spc="550" sz="5000">
                <a:solidFill>
                  <a:srgbClr val="F2B62D"/>
                </a:solidFill>
              </a:defRPr>
            </a:lvl2pPr>
            <a:lvl3pPr marL="1880575" indent="-610575" defTabSz="825500">
              <a:lnSpc>
                <a:spcPct val="100000"/>
              </a:lnSpc>
              <a:defRPr i="0" spc="550" sz="5000">
                <a:solidFill>
                  <a:srgbClr val="F2B62D"/>
                </a:solidFill>
              </a:defRPr>
            </a:lvl3pPr>
            <a:lvl4pPr marL="2515575" indent="-610575" defTabSz="825500">
              <a:lnSpc>
                <a:spcPct val="100000"/>
              </a:lnSpc>
              <a:defRPr i="0" spc="550" sz="5000">
                <a:solidFill>
                  <a:srgbClr val="F2B62D"/>
                </a:solidFill>
              </a:defRPr>
            </a:lvl4pPr>
            <a:lvl5pPr marL="3150575" indent="-610575" defTabSz="825500">
              <a:lnSpc>
                <a:spcPct val="100000"/>
              </a:lnSpc>
              <a:defRPr i="0" spc="550" sz="5000">
                <a:solidFill>
                  <a:srgbClr val="F2B62D"/>
                </a:solidFill>
              </a:defRPr>
            </a:lvl5pPr>
          </a:lstStyle>
          <a:p>
            <a:pPr/>
            <a:r>
              <a:t>Body Level One</a:t>
            </a:r>
          </a:p>
          <a:p>
            <a:pPr lvl="1"/>
            <a:r>
              <a:t>Body Level Two</a:t>
            </a:r>
          </a:p>
          <a:p>
            <a:pPr lvl="2"/>
            <a:r>
              <a:t>Body Level Three</a:t>
            </a:r>
          </a:p>
          <a:p>
            <a:pPr lvl="3"/>
            <a:r>
              <a:t>Body Level Four</a:t>
            </a:r>
          </a:p>
          <a:p>
            <a:pPr lvl="4"/>
            <a:r>
              <a:t>Body Level Five</a:t>
            </a:r>
          </a:p>
        </p:txBody>
      </p:sp>
      <p:sp>
        <p:nvSpPr>
          <p:cNvPr id="394" name="Shape 394"/>
          <p:cNvSpPr/>
          <p:nvPr>
            <p:ph type="body" sz="quarter" idx="13"/>
          </p:nvPr>
        </p:nvSpPr>
        <p:spPr>
          <a:xfrm>
            <a:off x="13335000" y="3788409"/>
            <a:ext cx="9604569" cy="6294122"/>
          </a:xfrm>
          <a:prstGeom prst="rect">
            <a:avLst/>
          </a:prstGeom>
        </p:spPr>
        <p:txBody>
          <a:bodyPr/>
          <a:lstStyle/>
          <a:p>
            <a:pPr>
              <a:spcBef>
                <a:spcPts val="2800"/>
              </a:spcBef>
              <a:defRPr cap="none" i="0" spc="0" sz="2800">
                <a:solidFill>
                  <a:srgbClr val="DCDEE0"/>
                </a:solidFill>
              </a:defRPr>
            </a:pPr>
          </a:p>
        </p:txBody>
      </p:sp>
      <p:sp>
        <p:nvSpPr>
          <p:cNvPr id="395" name="Shape 395"/>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396" name="Shape 396"/>
          <p:cNvSpPr/>
          <p:nvPr>
            <p:ph type="pic" idx="14"/>
          </p:nvPr>
        </p:nvSpPr>
        <p:spPr>
          <a:xfrm>
            <a:off x="0" y="0"/>
            <a:ext cx="12149933" cy="13716000"/>
          </a:xfrm>
          <a:prstGeom prst="rect">
            <a:avLst/>
          </a:prstGeom>
        </p:spPr>
        <p:txBody>
          <a:bodyPr lIns="91439" tIns="45719" rIns="91439" bIns="45719">
            <a:noAutofit/>
          </a:bodyPr>
          <a:lstStyle/>
          <a:p>
            <a:pPr/>
          </a:p>
        </p:txBody>
      </p:sp>
      <p:sp>
        <p:nvSpPr>
          <p:cNvPr id="397" name="Shape 397"/>
          <p:cNvSpPr/>
          <p:nvPr>
            <p:ph type="sldNum" sz="quarter" idx="2"/>
          </p:nvPr>
        </p:nvSpPr>
        <p:spPr>
          <a:xfrm>
            <a:off x="23803965" y="13008609"/>
            <a:ext cx="283770" cy="304801"/>
          </a:xfrm>
          <a:prstGeom prst="rect">
            <a:avLst/>
          </a:prstGeom>
        </p:spPr>
        <p:txBody>
          <a:bodyPr/>
          <a:lstStyle>
            <a:lvl1pPr algn="ctr" defTabSz="825500">
              <a:defRPr cap="none" spc="0">
                <a:solidFill>
                  <a:srgbClr val="FFFFFF"/>
                </a:solidFill>
                <a:latin typeface="Avenir Book"/>
                <a:ea typeface="Avenir Book"/>
                <a:cs typeface="Avenir Book"/>
                <a:sym typeface="Avenir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0" showMasterPhAnim="1">
  <p:cSld name="Copy w/ Image Left Light">
    <p:bg>
      <p:bgPr>
        <a:solidFill>
          <a:srgbClr val="EFEFEF"/>
        </a:solidFill>
      </p:bgPr>
    </p:bg>
    <p:spTree>
      <p:nvGrpSpPr>
        <p:cNvPr id="1" name=""/>
        <p:cNvGrpSpPr/>
        <p:nvPr/>
      </p:nvGrpSpPr>
      <p:grpSpPr>
        <a:xfrm>
          <a:off x="0" y="0"/>
          <a:ext cx="0" cy="0"/>
          <a:chOff x="0" y="0"/>
          <a:chExt cx="0" cy="0"/>
        </a:xfrm>
      </p:grpSpPr>
      <p:sp>
        <p:nvSpPr>
          <p:cNvPr id="404" name="Shape 404"/>
          <p:cNvSpPr/>
          <p:nvPr>
            <p:ph type="body" sz="quarter" idx="1"/>
          </p:nvPr>
        </p:nvSpPr>
        <p:spPr>
          <a:xfrm>
            <a:off x="13335000" y="641348"/>
            <a:ext cx="8187081" cy="1625602"/>
          </a:xfrm>
          <a:prstGeom prst="rect">
            <a:avLst/>
          </a:prstGeom>
        </p:spPr>
        <p:txBody>
          <a:bodyPr anchor="ctr"/>
          <a:lstStyle>
            <a:lvl1pPr defTabSz="825500">
              <a:lnSpc>
                <a:spcPct val="100000"/>
              </a:lnSpc>
              <a:defRPr i="0" spc="550" sz="5000">
                <a:solidFill>
                  <a:srgbClr val="F2B62D"/>
                </a:solidFill>
              </a:defRPr>
            </a:lvl1pPr>
            <a:lvl2pPr marL="1245575" indent="-610575" defTabSz="825500">
              <a:lnSpc>
                <a:spcPct val="100000"/>
              </a:lnSpc>
              <a:defRPr i="0" spc="550" sz="5000">
                <a:solidFill>
                  <a:srgbClr val="F2B62D"/>
                </a:solidFill>
              </a:defRPr>
            </a:lvl2pPr>
            <a:lvl3pPr marL="1880575" indent="-610575" defTabSz="825500">
              <a:lnSpc>
                <a:spcPct val="100000"/>
              </a:lnSpc>
              <a:defRPr i="0" spc="550" sz="5000">
                <a:solidFill>
                  <a:srgbClr val="F2B62D"/>
                </a:solidFill>
              </a:defRPr>
            </a:lvl3pPr>
            <a:lvl4pPr marL="2515575" indent="-610575" defTabSz="825500">
              <a:lnSpc>
                <a:spcPct val="100000"/>
              </a:lnSpc>
              <a:defRPr i="0" spc="550" sz="5000">
                <a:solidFill>
                  <a:srgbClr val="F2B62D"/>
                </a:solidFill>
              </a:defRPr>
            </a:lvl4pPr>
            <a:lvl5pPr marL="3150575" indent="-610575" defTabSz="825500">
              <a:lnSpc>
                <a:spcPct val="100000"/>
              </a:lnSpc>
              <a:defRPr i="0" spc="550" sz="5000">
                <a:solidFill>
                  <a:srgbClr val="F2B62D"/>
                </a:solidFill>
              </a:defRPr>
            </a:lvl5pPr>
          </a:lstStyle>
          <a:p>
            <a:pPr/>
            <a:r>
              <a:t>Body Level One</a:t>
            </a:r>
          </a:p>
          <a:p>
            <a:pPr lvl="1"/>
            <a:r>
              <a:t>Body Level Two</a:t>
            </a:r>
          </a:p>
          <a:p>
            <a:pPr lvl="2"/>
            <a:r>
              <a:t>Body Level Three</a:t>
            </a:r>
          </a:p>
          <a:p>
            <a:pPr lvl="3"/>
            <a:r>
              <a:t>Body Level Four</a:t>
            </a:r>
          </a:p>
          <a:p>
            <a:pPr lvl="4"/>
            <a:r>
              <a:t>Body Level Five</a:t>
            </a:r>
          </a:p>
        </p:txBody>
      </p:sp>
      <p:sp>
        <p:nvSpPr>
          <p:cNvPr id="405" name="Shape 405"/>
          <p:cNvSpPr/>
          <p:nvPr>
            <p:ph type="body" sz="half" idx="13"/>
          </p:nvPr>
        </p:nvSpPr>
        <p:spPr>
          <a:xfrm>
            <a:off x="13258800" y="2533649"/>
            <a:ext cx="9604569" cy="10236201"/>
          </a:xfrm>
          <a:prstGeom prst="rect">
            <a:avLst/>
          </a:prstGeom>
        </p:spPr>
        <p:txBody>
          <a:bodyPr/>
          <a:lstStyle/>
          <a:p>
            <a:pPr>
              <a:spcBef>
                <a:spcPts val="4200"/>
              </a:spcBef>
              <a:defRPr cap="none" i="0" spc="0" sz="3100">
                <a:solidFill>
                  <a:srgbClr val="000000"/>
                </a:solidFill>
                <a:latin typeface="Avenir Next"/>
                <a:ea typeface="Avenir Next"/>
                <a:cs typeface="Avenir Next"/>
                <a:sym typeface="Avenir Next"/>
              </a:defRPr>
            </a:pPr>
          </a:p>
        </p:txBody>
      </p:sp>
      <p:sp>
        <p:nvSpPr>
          <p:cNvPr id="406" name="Shape 406"/>
          <p:cNvSpPr/>
          <p:nvPr>
            <p:ph type="pic" idx="14"/>
          </p:nvPr>
        </p:nvSpPr>
        <p:spPr>
          <a:xfrm>
            <a:off x="0" y="0"/>
            <a:ext cx="12149933" cy="13716000"/>
          </a:xfrm>
          <a:prstGeom prst="rect">
            <a:avLst/>
          </a:prstGeom>
        </p:spPr>
        <p:txBody>
          <a:bodyPr lIns="91439" tIns="45719" rIns="91439" bIns="45719">
            <a:noAutofit/>
          </a:bodyPr>
          <a:lstStyle/>
          <a:p>
            <a:pPr/>
          </a:p>
        </p:txBody>
      </p:sp>
      <p:sp>
        <p:nvSpPr>
          <p:cNvPr id="407" name="Shape 407"/>
          <p:cNvSpPr/>
          <p:nvPr>
            <p:ph type="sldNum" sz="quarter" idx="2"/>
          </p:nvPr>
        </p:nvSpPr>
        <p:spPr>
          <a:xfrm>
            <a:off x="23803965" y="13008609"/>
            <a:ext cx="283770" cy="304801"/>
          </a:xfrm>
          <a:prstGeom prst="rect">
            <a:avLst/>
          </a:prstGeom>
        </p:spPr>
        <p:txBody>
          <a:bodyPr/>
          <a:lstStyle>
            <a:lvl1pPr algn="ctr" defTabSz="825500">
              <a:defRPr cap="none" spc="0">
                <a:solidFill>
                  <a:srgbClr val="FFFFFF"/>
                </a:solidFill>
                <a:latin typeface="Avenir Book"/>
                <a:ea typeface="Avenir Book"/>
                <a:cs typeface="Avenir Book"/>
                <a:sym typeface="Avenir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type="tx" showMasterSp="0" showMasterPhAnim="1">
  <p:cSld name="Copy w/ Icon Right Dark">
    <p:spTree>
      <p:nvGrpSpPr>
        <p:cNvPr id="1" name=""/>
        <p:cNvGrpSpPr/>
        <p:nvPr/>
      </p:nvGrpSpPr>
      <p:grpSpPr>
        <a:xfrm>
          <a:off x="0" y="0"/>
          <a:ext cx="0" cy="0"/>
          <a:chOff x="0" y="0"/>
          <a:chExt cx="0" cy="0"/>
        </a:xfrm>
      </p:grpSpPr>
      <p:sp>
        <p:nvSpPr>
          <p:cNvPr id="414" name="Shape 414"/>
          <p:cNvSpPr/>
          <p:nvPr>
            <p:ph type="pic" idx="13"/>
          </p:nvPr>
        </p:nvSpPr>
        <p:spPr>
          <a:xfrm>
            <a:off x="12246172" y="0"/>
            <a:ext cx="12150130" cy="13716002"/>
          </a:xfrm>
          <a:prstGeom prst="rect">
            <a:avLst/>
          </a:prstGeom>
        </p:spPr>
        <p:txBody>
          <a:bodyPr lIns="91439" tIns="45719" rIns="91439" bIns="45719">
            <a:noAutofit/>
          </a:bodyPr>
          <a:lstStyle/>
          <a:p>
            <a:pPr/>
          </a:p>
        </p:txBody>
      </p:sp>
      <p:sp>
        <p:nvSpPr>
          <p:cNvPr id="415" name="Shape 415"/>
          <p:cNvSpPr/>
          <p:nvPr>
            <p:ph type="body" sz="quarter" idx="1"/>
          </p:nvPr>
        </p:nvSpPr>
        <p:spPr>
          <a:xfrm>
            <a:off x="1270000" y="888999"/>
            <a:ext cx="8311947" cy="1625601"/>
          </a:xfrm>
          <a:prstGeom prst="rect">
            <a:avLst/>
          </a:prstGeom>
        </p:spPr>
        <p:txBody>
          <a:bodyPr anchor="ctr"/>
          <a:lstStyle>
            <a:lvl1pPr defTabSz="825500">
              <a:lnSpc>
                <a:spcPct val="100000"/>
              </a:lnSpc>
              <a:defRPr i="0" spc="550" sz="5000">
                <a:solidFill>
                  <a:srgbClr val="F2B62D"/>
                </a:solidFill>
              </a:defRPr>
            </a:lvl1pPr>
            <a:lvl2pPr marL="1245575" indent="-610575" defTabSz="825500">
              <a:lnSpc>
                <a:spcPct val="100000"/>
              </a:lnSpc>
              <a:defRPr i="0" spc="550" sz="5000">
                <a:solidFill>
                  <a:srgbClr val="F2B62D"/>
                </a:solidFill>
              </a:defRPr>
            </a:lvl2pPr>
            <a:lvl3pPr marL="1880575" indent="-610575" defTabSz="825500">
              <a:lnSpc>
                <a:spcPct val="100000"/>
              </a:lnSpc>
              <a:defRPr i="0" spc="550" sz="5000">
                <a:solidFill>
                  <a:srgbClr val="F2B62D"/>
                </a:solidFill>
              </a:defRPr>
            </a:lvl3pPr>
            <a:lvl4pPr marL="2515575" indent="-610575" defTabSz="825500">
              <a:lnSpc>
                <a:spcPct val="100000"/>
              </a:lnSpc>
              <a:defRPr i="0" spc="550" sz="5000">
                <a:solidFill>
                  <a:srgbClr val="F2B62D"/>
                </a:solidFill>
              </a:defRPr>
            </a:lvl4pPr>
            <a:lvl5pPr marL="3150575" indent="-610575" defTabSz="825500">
              <a:lnSpc>
                <a:spcPct val="100000"/>
              </a:lnSpc>
              <a:defRPr i="0" spc="550" sz="5000">
                <a:solidFill>
                  <a:srgbClr val="F2B62D"/>
                </a:solidFill>
              </a:defRPr>
            </a:lvl5pPr>
          </a:lstStyle>
          <a:p>
            <a:pPr/>
            <a:r>
              <a:t>Body Level One</a:t>
            </a:r>
          </a:p>
          <a:p>
            <a:pPr lvl="1"/>
            <a:r>
              <a:t>Body Level Two</a:t>
            </a:r>
          </a:p>
          <a:p>
            <a:pPr lvl="2"/>
            <a:r>
              <a:t>Body Level Three</a:t>
            </a:r>
          </a:p>
          <a:p>
            <a:pPr lvl="3"/>
            <a:r>
              <a:t>Body Level Four</a:t>
            </a:r>
          </a:p>
          <a:p>
            <a:pPr lvl="4"/>
            <a:r>
              <a:t>Body Level Five</a:t>
            </a:r>
          </a:p>
        </p:txBody>
      </p:sp>
      <p:sp>
        <p:nvSpPr>
          <p:cNvPr id="416" name="Shape 416"/>
          <p:cNvSpPr/>
          <p:nvPr>
            <p:ph type="body" sz="quarter" idx="14"/>
          </p:nvPr>
        </p:nvSpPr>
        <p:spPr>
          <a:xfrm>
            <a:off x="1155306" y="4067809"/>
            <a:ext cx="9604572" cy="6294122"/>
          </a:xfrm>
          <a:prstGeom prst="rect">
            <a:avLst/>
          </a:prstGeom>
        </p:spPr>
        <p:txBody>
          <a:bodyPr/>
          <a:lstStyle/>
          <a:p>
            <a:pPr>
              <a:spcBef>
                <a:spcPts val="2800"/>
              </a:spcBef>
              <a:defRPr cap="none" i="0" spc="0" sz="2800">
                <a:solidFill>
                  <a:srgbClr val="DCDEE0"/>
                </a:solidFill>
              </a:defRPr>
            </a:pPr>
          </a:p>
        </p:txBody>
      </p:sp>
      <p:sp>
        <p:nvSpPr>
          <p:cNvPr id="417" name="Shape 417"/>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418" name="Shape 418"/>
          <p:cNvSpPr/>
          <p:nvPr>
            <p:ph type="sldNum" sz="quarter" idx="2"/>
          </p:nvPr>
        </p:nvSpPr>
        <p:spPr>
          <a:xfrm>
            <a:off x="23945850" y="13008609"/>
            <a:ext cx="283769" cy="304801"/>
          </a:xfrm>
          <a:prstGeom prst="rect">
            <a:avLst/>
          </a:prstGeom>
        </p:spPr>
        <p:txBody>
          <a:bodyPr/>
          <a:lstStyle>
            <a:lvl1pPr algn="l" defTabSz="825500">
              <a:defRPr cap="none" spc="0">
                <a:latin typeface="Avenir Book"/>
                <a:ea typeface="Avenir Book"/>
                <a:cs typeface="Avenir Book"/>
                <a:sym typeface="Avenir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type="tx" showMasterSp="0" showMasterPhAnim="1">
  <p:cSld name="Copy w/ Image Right Light">
    <p:bg>
      <p:bgPr>
        <a:solidFill>
          <a:srgbClr val="FFFFFF"/>
        </a:solidFill>
      </p:bgPr>
    </p:bg>
    <p:spTree>
      <p:nvGrpSpPr>
        <p:cNvPr id="1" name=""/>
        <p:cNvGrpSpPr/>
        <p:nvPr/>
      </p:nvGrpSpPr>
      <p:grpSpPr>
        <a:xfrm>
          <a:off x="0" y="0"/>
          <a:ext cx="0" cy="0"/>
          <a:chOff x="0" y="0"/>
          <a:chExt cx="0" cy="0"/>
        </a:xfrm>
      </p:grpSpPr>
      <p:pic>
        <p:nvPicPr>
          <p:cNvPr id="425" name="image13.jpeg"/>
          <p:cNvPicPr>
            <a:picLocks noChangeAspect="1"/>
          </p:cNvPicPr>
          <p:nvPr/>
        </p:nvPicPr>
        <p:blipFill>
          <a:blip r:embed="rId2">
            <a:extLst/>
          </a:blip>
          <a:srcRect l="0" t="24213" r="0" b="517"/>
          <a:stretch>
            <a:fillRect/>
          </a:stretch>
        </p:blipFill>
        <p:spPr>
          <a:xfrm>
            <a:off x="12246172" y="0"/>
            <a:ext cx="12150130" cy="13716002"/>
          </a:xfrm>
          <a:prstGeom prst="rect">
            <a:avLst/>
          </a:prstGeom>
          <a:ln w="12700">
            <a:miter lim="400000"/>
          </a:ln>
        </p:spPr>
      </p:pic>
      <p:sp>
        <p:nvSpPr>
          <p:cNvPr id="426" name="Shape 426"/>
          <p:cNvSpPr/>
          <p:nvPr>
            <p:ph type="body" sz="quarter" idx="1"/>
          </p:nvPr>
        </p:nvSpPr>
        <p:spPr>
          <a:xfrm>
            <a:off x="1270000" y="888999"/>
            <a:ext cx="8065294" cy="1625601"/>
          </a:xfrm>
          <a:prstGeom prst="rect">
            <a:avLst/>
          </a:prstGeom>
        </p:spPr>
        <p:txBody>
          <a:bodyPr anchor="ctr"/>
          <a:lstStyle>
            <a:lvl1pPr defTabSz="825500">
              <a:lnSpc>
                <a:spcPct val="100000"/>
              </a:lnSpc>
              <a:defRPr i="0" spc="550" sz="5000">
                <a:solidFill>
                  <a:srgbClr val="F2B62D"/>
                </a:solidFill>
              </a:defRPr>
            </a:lvl1pPr>
            <a:lvl2pPr marL="1245575" indent="-610575" defTabSz="825500">
              <a:lnSpc>
                <a:spcPct val="100000"/>
              </a:lnSpc>
              <a:defRPr i="0" spc="550" sz="5000">
                <a:solidFill>
                  <a:srgbClr val="F2B62D"/>
                </a:solidFill>
              </a:defRPr>
            </a:lvl2pPr>
            <a:lvl3pPr marL="1880575" indent="-610575" defTabSz="825500">
              <a:lnSpc>
                <a:spcPct val="100000"/>
              </a:lnSpc>
              <a:defRPr i="0" spc="550" sz="5000">
                <a:solidFill>
                  <a:srgbClr val="F2B62D"/>
                </a:solidFill>
              </a:defRPr>
            </a:lvl3pPr>
            <a:lvl4pPr marL="2515575" indent="-610575" defTabSz="825500">
              <a:lnSpc>
                <a:spcPct val="100000"/>
              </a:lnSpc>
              <a:defRPr i="0" spc="550" sz="5000">
                <a:solidFill>
                  <a:srgbClr val="F2B62D"/>
                </a:solidFill>
              </a:defRPr>
            </a:lvl4pPr>
            <a:lvl5pPr marL="3150575" indent="-610575" defTabSz="825500">
              <a:lnSpc>
                <a:spcPct val="100000"/>
              </a:lnSpc>
              <a:defRPr i="0" spc="550" sz="5000">
                <a:solidFill>
                  <a:srgbClr val="F2B62D"/>
                </a:solidFill>
              </a:defRPr>
            </a:lvl5pPr>
          </a:lstStyle>
          <a:p>
            <a:pPr/>
            <a:r>
              <a:t>Body Level One</a:t>
            </a:r>
          </a:p>
          <a:p>
            <a:pPr lvl="1"/>
            <a:r>
              <a:t>Body Level Two</a:t>
            </a:r>
          </a:p>
          <a:p>
            <a:pPr lvl="2"/>
            <a:r>
              <a:t>Body Level Three</a:t>
            </a:r>
          </a:p>
          <a:p>
            <a:pPr lvl="3"/>
            <a:r>
              <a:t>Body Level Four</a:t>
            </a:r>
          </a:p>
          <a:p>
            <a:pPr lvl="4"/>
            <a:r>
              <a:t>Body Level Five</a:t>
            </a:r>
          </a:p>
        </p:txBody>
      </p:sp>
      <p:sp>
        <p:nvSpPr>
          <p:cNvPr id="427" name="Shape 427"/>
          <p:cNvSpPr/>
          <p:nvPr>
            <p:ph type="body" sz="half" idx="13"/>
          </p:nvPr>
        </p:nvSpPr>
        <p:spPr>
          <a:xfrm>
            <a:off x="1155306" y="4067809"/>
            <a:ext cx="9604572" cy="10236201"/>
          </a:xfrm>
          <a:prstGeom prst="rect">
            <a:avLst/>
          </a:prstGeom>
        </p:spPr>
        <p:txBody>
          <a:bodyPr/>
          <a:lstStyle/>
          <a:p>
            <a:pPr>
              <a:spcBef>
                <a:spcPts val="4200"/>
              </a:spcBef>
              <a:defRPr cap="none" i="0" spc="0" sz="3100">
                <a:solidFill>
                  <a:srgbClr val="000000"/>
                </a:solidFill>
                <a:latin typeface="Avenir Next"/>
                <a:ea typeface="Avenir Next"/>
                <a:cs typeface="Avenir Next"/>
                <a:sym typeface="Avenir Next"/>
              </a:defRPr>
            </a:pPr>
          </a:p>
        </p:txBody>
      </p:sp>
      <p:sp>
        <p:nvSpPr>
          <p:cNvPr id="428" name="Shape 428"/>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429" name="Shape 429"/>
          <p:cNvSpPr/>
          <p:nvPr>
            <p:ph type="sldNum" sz="quarter" idx="2"/>
          </p:nvPr>
        </p:nvSpPr>
        <p:spPr>
          <a:xfrm>
            <a:off x="23945850" y="13008609"/>
            <a:ext cx="283769" cy="304801"/>
          </a:xfrm>
          <a:prstGeom prst="rect">
            <a:avLst/>
          </a:prstGeom>
        </p:spPr>
        <p:txBody>
          <a:bodyPr/>
          <a:lstStyle>
            <a:lvl1pPr algn="l" defTabSz="825500">
              <a:defRPr cap="none" spc="0">
                <a:latin typeface="Avenir Book"/>
                <a:ea typeface="Avenir Book"/>
                <a:cs typeface="Avenir Book"/>
                <a:sym typeface="Avenir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type="tx" showMasterSp="0" showMasterPhAnim="1">
  <p:cSld name="Copy w/ Icon Dark">
    <p:spTree>
      <p:nvGrpSpPr>
        <p:cNvPr id="1" name=""/>
        <p:cNvGrpSpPr/>
        <p:nvPr/>
      </p:nvGrpSpPr>
      <p:grpSpPr>
        <a:xfrm>
          <a:off x="0" y="0"/>
          <a:ext cx="0" cy="0"/>
          <a:chOff x="0" y="0"/>
          <a:chExt cx="0" cy="0"/>
        </a:xfrm>
      </p:grpSpPr>
      <p:sp>
        <p:nvSpPr>
          <p:cNvPr id="436" name="Shape 436"/>
          <p:cNvSpPr/>
          <p:nvPr>
            <p:ph type="body" sz="quarter" idx="1"/>
          </p:nvPr>
        </p:nvSpPr>
        <p:spPr>
          <a:xfrm>
            <a:off x="1270000" y="946149"/>
            <a:ext cx="18979755" cy="1016001"/>
          </a:xfrm>
          <a:prstGeom prst="rect">
            <a:avLst/>
          </a:prstGeom>
        </p:spPr>
        <p:txBody>
          <a:bodyPr anchor="ctr"/>
          <a:lstStyle>
            <a:lvl1pPr defTabSz="825500">
              <a:lnSpc>
                <a:spcPct val="100000"/>
              </a:lnSpc>
              <a:defRPr i="0" spc="550" sz="5000">
                <a:solidFill>
                  <a:srgbClr val="F2B62D"/>
                </a:solidFill>
                <a:latin typeface="Brandon Grotesque Regular"/>
                <a:ea typeface="Brandon Grotesque Regular"/>
                <a:cs typeface="Brandon Grotesque Regular"/>
                <a:sym typeface="Brandon Grotesque Regular"/>
              </a:defRPr>
            </a:lvl1pPr>
            <a:lvl2pPr marL="1245575" indent="-610575" defTabSz="825500">
              <a:lnSpc>
                <a:spcPct val="100000"/>
              </a:lnSpc>
              <a:defRPr i="0" spc="550" sz="5000">
                <a:solidFill>
                  <a:srgbClr val="F2B62D"/>
                </a:solidFill>
                <a:latin typeface="Brandon Grotesque Regular"/>
                <a:ea typeface="Brandon Grotesque Regular"/>
                <a:cs typeface="Brandon Grotesque Regular"/>
                <a:sym typeface="Brandon Grotesque Regular"/>
              </a:defRPr>
            </a:lvl2pPr>
            <a:lvl3pPr marL="1880575" indent="-610575" defTabSz="825500">
              <a:lnSpc>
                <a:spcPct val="100000"/>
              </a:lnSpc>
              <a:defRPr i="0" spc="550" sz="5000">
                <a:solidFill>
                  <a:srgbClr val="F2B62D"/>
                </a:solidFill>
                <a:latin typeface="Brandon Grotesque Regular"/>
                <a:ea typeface="Brandon Grotesque Regular"/>
                <a:cs typeface="Brandon Grotesque Regular"/>
                <a:sym typeface="Brandon Grotesque Regular"/>
              </a:defRPr>
            </a:lvl3pPr>
            <a:lvl4pPr marL="2515575" indent="-610575" defTabSz="825500">
              <a:lnSpc>
                <a:spcPct val="100000"/>
              </a:lnSpc>
              <a:defRPr i="0" spc="550" sz="5000">
                <a:solidFill>
                  <a:srgbClr val="F2B62D"/>
                </a:solidFill>
                <a:latin typeface="Brandon Grotesque Regular"/>
                <a:ea typeface="Brandon Grotesque Regular"/>
                <a:cs typeface="Brandon Grotesque Regular"/>
                <a:sym typeface="Brandon Grotesque Regular"/>
              </a:defRPr>
            </a:lvl4pPr>
            <a:lvl5pPr marL="3150575" indent="-610575" defTabSz="825500">
              <a:lnSpc>
                <a:spcPct val="100000"/>
              </a:lnSpc>
              <a:defRPr i="0" spc="550" sz="5000">
                <a:solidFill>
                  <a:srgbClr val="F2B62D"/>
                </a:solidFill>
                <a:latin typeface="Brandon Grotesque Regular"/>
                <a:ea typeface="Brandon Grotesque Regular"/>
                <a:cs typeface="Brandon Grotesque Regular"/>
                <a:sym typeface="Brandon Grotesque Regular"/>
              </a:defRPr>
            </a:lvl5pPr>
          </a:lstStyle>
          <a:p>
            <a:pPr/>
            <a:r>
              <a:t>Body Level One</a:t>
            </a:r>
          </a:p>
          <a:p>
            <a:pPr lvl="1"/>
            <a:r>
              <a:t>Body Level Two</a:t>
            </a:r>
          </a:p>
          <a:p>
            <a:pPr lvl="2"/>
            <a:r>
              <a:t>Body Level Three</a:t>
            </a:r>
          </a:p>
          <a:p>
            <a:pPr lvl="3"/>
            <a:r>
              <a:t>Body Level Four</a:t>
            </a:r>
          </a:p>
          <a:p>
            <a:pPr lvl="4"/>
            <a:r>
              <a:t>Body Level Five</a:t>
            </a:r>
          </a:p>
        </p:txBody>
      </p:sp>
      <p:sp>
        <p:nvSpPr>
          <p:cNvPr id="437" name="Shape 437"/>
          <p:cNvSpPr/>
          <p:nvPr>
            <p:ph type="body" sz="half" idx="13"/>
          </p:nvPr>
        </p:nvSpPr>
        <p:spPr>
          <a:xfrm>
            <a:off x="10759875" y="3788409"/>
            <a:ext cx="11797702" cy="6294122"/>
          </a:xfrm>
          <a:prstGeom prst="rect">
            <a:avLst/>
          </a:prstGeom>
        </p:spPr>
        <p:txBody>
          <a:bodyPr/>
          <a:lstStyle/>
          <a:p>
            <a:pPr>
              <a:spcBef>
                <a:spcPts val="2800"/>
              </a:spcBef>
              <a:defRPr cap="none" i="0" spc="0" sz="2800">
                <a:solidFill>
                  <a:srgbClr val="DCDEE0"/>
                </a:solidFill>
              </a:defRPr>
            </a:pPr>
          </a:p>
        </p:txBody>
      </p:sp>
      <p:pic>
        <p:nvPicPr>
          <p:cNvPr id="438" name="image4.png"/>
          <p:cNvPicPr>
            <a:picLocks noChangeAspect="1"/>
          </p:cNvPicPr>
          <p:nvPr/>
        </p:nvPicPr>
        <p:blipFill>
          <a:blip r:embed="rId2">
            <a:extLst/>
          </a:blip>
          <a:stretch>
            <a:fillRect/>
          </a:stretch>
        </p:blipFill>
        <p:spPr>
          <a:xfrm>
            <a:off x="3826254" y="3788409"/>
            <a:ext cx="3117094" cy="5535201"/>
          </a:xfrm>
          <a:prstGeom prst="rect">
            <a:avLst/>
          </a:prstGeom>
          <a:ln w="12700">
            <a:miter lim="400000"/>
          </a:ln>
        </p:spPr>
      </p:pic>
      <p:sp>
        <p:nvSpPr>
          <p:cNvPr id="439" name="Shape 439"/>
          <p:cNvSpPr/>
          <p:nvPr>
            <p:ph type="sldNum" sz="quarter" idx="2"/>
          </p:nvPr>
        </p:nvSpPr>
        <p:spPr>
          <a:xfrm>
            <a:off x="23803965" y="13008609"/>
            <a:ext cx="283770" cy="304801"/>
          </a:xfrm>
          <a:prstGeom prst="rect">
            <a:avLst/>
          </a:prstGeom>
        </p:spPr>
        <p:txBody>
          <a:bodyPr/>
          <a:lstStyle>
            <a:lvl1pPr algn="ctr" defTabSz="825500">
              <a:defRPr cap="none" spc="0">
                <a:solidFill>
                  <a:srgbClr val="FFFFFF"/>
                </a:solidFill>
                <a:latin typeface="Avenir Book"/>
                <a:ea typeface="Avenir Book"/>
                <a:cs typeface="Avenir Book"/>
                <a:sym typeface="Avenir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Cover Sociedad">
    <p:spTree>
      <p:nvGrpSpPr>
        <p:cNvPr id="1" name=""/>
        <p:cNvGrpSpPr/>
        <p:nvPr/>
      </p:nvGrpSpPr>
      <p:grpSpPr>
        <a:xfrm>
          <a:off x="0" y="0"/>
          <a:ext cx="0" cy="0"/>
          <a:chOff x="0" y="0"/>
          <a:chExt cx="0" cy="0"/>
        </a:xfrm>
      </p:grpSpPr>
      <p:pic>
        <p:nvPicPr>
          <p:cNvPr id="40" name="image2-small.jpg"/>
          <p:cNvPicPr>
            <a:picLocks noChangeAspect="1"/>
          </p:cNvPicPr>
          <p:nvPr/>
        </p:nvPicPr>
        <p:blipFill>
          <a:blip r:embed="rId2">
            <a:alphaModFix amt="68124"/>
            <a:extLst/>
          </a:blip>
          <a:srcRect l="4950" t="15034" r="6424" b="9940"/>
          <a:stretch>
            <a:fillRect/>
          </a:stretch>
        </p:blipFill>
        <p:spPr>
          <a:xfrm>
            <a:off x="-69255" y="-1"/>
            <a:ext cx="24522561" cy="13841412"/>
          </a:xfrm>
          <a:prstGeom prst="rect">
            <a:avLst/>
          </a:prstGeom>
          <a:ln w="12700">
            <a:miter lim="400000"/>
          </a:ln>
        </p:spPr>
      </p:pic>
      <p:sp>
        <p:nvSpPr>
          <p:cNvPr id="41" name="Shape 41"/>
          <p:cNvSpPr/>
          <p:nvPr/>
        </p:nvSpPr>
        <p:spPr>
          <a:xfrm flipV="1">
            <a:off x="15578799" y="5897247"/>
            <a:ext cx="2" cy="2369808"/>
          </a:xfrm>
          <a:prstGeom prst="line">
            <a:avLst/>
          </a:prstGeom>
          <a:ln w="50800">
            <a:solidFill>
              <a:srgbClr val="FFFFFF"/>
            </a:solidFill>
            <a:miter lim="400000"/>
          </a:ln>
        </p:spPr>
        <p:txBody>
          <a:bodyPr lIns="45718" tIns="45718" rIns="45718" bIns="45718"/>
          <a:lstStyle/>
          <a:p>
            <a:pPr>
              <a:defRPr>
                <a:solidFill>
                  <a:srgbClr val="F2B62D"/>
                </a:solidFill>
              </a:defRPr>
            </a:pPr>
          </a:p>
        </p:txBody>
      </p:sp>
      <p:pic>
        <p:nvPicPr>
          <p:cNvPr id="42" name="image3.png"/>
          <p:cNvPicPr>
            <a:picLocks noChangeAspect="1"/>
          </p:cNvPicPr>
          <p:nvPr/>
        </p:nvPicPr>
        <p:blipFill>
          <a:blip r:embed="rId3">
            <a:extLst/>
          </a:blip>
          <a:srcRect l="0" t="75812" r="0" b="0"/>
          <a:stretch>
            <a:fillRect/>
          </a:stretch>
        </p:blipFill>
        <p:spPr>
          <a:xfrm>
            <a:off x="15604201" y="5988446"/>
            <a:ext cx="8099288" cy="869375"/>
          </a:xfrm>
          <a:prstGeom prst="rect">
            <a:avLst/>
          </a:prstGeom>
          <a:ln w="12700">
            <a:miter lim="400000"/>
          </a:ln>
        </p:spPr>
      </p:pic>
      <p:pic>
        <p:nvPicPr>
          <p:cNvPr id="43" name="image2.png"/>
          <p:cNvPicPr>
            <a:picLocks noChangeAspect="1"/>
          </p:cNvPicPr>
          <p:nvPr/>
        </p:nvPicPr>
        <p:blipFill>
          <a:blip r:embed="rId4">
            <a:extLst/>
          </a:blip>
          <a:stretch>
            <a:fillRect/>
          </a:stretch>
        </p:blipFill>
        <p:spPr>
          <a:xfrm>
            <a:off x="16730265" y="7173434"/>
            <a:ext cx="3900852" cy="919168"/>
          </a:xfrm>
          <a:prstGeom prst="rect">
            <a:avLst/>
          </a:prstGeom>
          <a:ln w="12700">
            <a:miter lim="400000"/>
          </a:ln>
        </p:spPr>
      </p:pic>
      <p:sp>
        <p:nvSpPr>
          <p:cNvPr id="44" name="Shape 44"/>
          <p:cNvSpPr/>
          <p:nvPr>
            <p:ph type="body" sz="quarter" idx="1"/>
          </p:nvPr>
        </p:nvSpPr>
        <p:spPr>
          <a:xfrm>
            <a:off x="6089312" y="6149097"/>
            <a:ext cx="8909523" cy="863602"/>
          </a:xfrm>
          <a:prstGeom prst="rect">
            <a:avLst/>
          </a:prstGeom>
        </p:spPr>
        <p:txBody>
          <a:bodyPr anchor="ctr"/>
          <a:lstStyle>
            <a:lvl1pPr algn="r" defTabSz="825500">
              <a:lnSpc>
                <a:spcPct val="100000"/>
              </a:lnSpc>
              <a:defRPr i="0" spc="550" sz="5000">
                <a:solidFill>
                  <a:srgbClr val="F2B62D"/>
                </a:solidFill>
              </a:defRPr>
            </a:lvl1pPr>
            <a:lvl2pPr marL="1245575" indent="-610575" algn="r" defTabSz="825500">
              <a:lnSpc>
                <a:spcPct val="100000"/>
              </a:lnSpc>
              <a:defRPr i="0" spc="550" sz="5000">
                <a:solidFill>
                  <a:srgbClr val="F2B62D"/>
                </a:solidFill>
              </a:defRPr>
            </a:lvl2pPr>
            <a:lvl3pPr marL="1880575" indent="-610575" algn="r" defTabSz="825500">
              <a:lnSpc>
                <a:spcPct val="100000"/>
              </a:lnSpc>
              <a:defRPr i="0" spc="550" sz="5000">
                <a:solidFill>
                  <a:srgbClr val="F2B62D"/>
                </a:solidFill>
              </a:defRPr>
            </a:lvl3pPr>
            <a:lvl4pPr marL="2515575" indent="-610575" algn="r" defTabSz="825500">
              <a:lnSpc>
                <a:spcPct val="100000"/>
              </a:lnSpc>
              <a:defRPr i="0" spc="550" sz="5000">
                <a:solidFill>
                  <a:srgbClr val="F2B62D"/>
                </a:solidFill>
              </a:defRPr>
            </a:lvl4pPr>
            <a:lvl5pPr marL="3150575" indent="-610575" algn="r" defTabSz="825500">
              <a:lnSpc>
                <a:spcPct val="100000"/>
              </a:lnSpc>
              <a:defRPr i="0" spc="550" sz="5000">
                <a:solidFill>
                  <a:srgbClr val="F2B62D"/>
                </a:solidFill>
              </a:defRPr>
            </a:lvl5pPr>
          </a:lstStyle>
          <a:p>
            <a:pPr/>
            <a:r>
              <a:t>Body Level One</a:t>
            </a:r>
          </a:p>
          <a:p>
            <a:pPr lvl="1"/>
            <a:r>
              <a:t>Body Level Two</a:t>
            </a:r>
          </a:p>
          <a:p>
            <a:pPr lvl="2"/>
            <a:r>
              <a:t>Body Level Three</a:t>
            </a:r>
          </a:p>
          <a:p>
            <a:pPr lvl="3"/>
            <a:r>
              <a:t>Body Level Four</a:t>
            </a:r>
          </a:p>
          <a:p>
            <a:pPr lvl="4"/>
            <a:r>
              <a:t>Body Level Five</a:t>
            </a:r>
          </a:p>
        </p:txBody>
      </p:sp>
      <p:sp>
        <p:nvSpPr>
          <p:cNvPr id="45" name="Shape 45"/>
          <p:cNvSpPr/>
          <p:nvPr>
            <p:ph type="body" sz="quarter" idx="13"/>
          </p:nvPr>
        </p:nvSpPr>
        <p:spPr>
          <a:xfrm>
            <a:off x="12958412" y="7109934"/>
            <a:ext cx="2040423" cy="863602"/>
          </a:xfrm>
          <a:prstGeom prst="rect">
            <a:avLst/>
          </a:prstGeom>
        </p:spPr>
        <p:txBody>
          <a:bodyPr anchor="ctr"/>
          <a:lstStyle/>
          <a:p>
            <a:pPr algn="r" defTabSz="825500">
              <a:lnSpc>
                <a:spcPct val="100000"/>
              </a:lnSpc>
              <a:defRPr i="0" spc="500" sz="5000">
                <a:solidFill>
                  <a:srgbClr val="F2B62D"/>
                </a:solidFill>
              </a:defRPr>
            </a:pPr>
          </a:p>
        </p:txBody>
      </p:sp>
      <p:sp>
        <p:nvSpPr>
          <p:cNvPr id="46" name="Shape 46"/>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47" name="Shape 47"/>
          <p:cNvSpPr/>
          <p:nvPr>
            <p:ph type="sldNum" sz="quarter" idx="2"/>
          </p:nvPr>
        </p:nvSpPr>
        <p:spPr>
          <a:xfrm>
            <a:off x="23601121" y="13008609"/>
            <a:ext cx="344730" cy="304801"/>
          </a:xfrm>
          <a:prstGeom prst="rect">
            <a:avLst/>
          </a:prstGeom>
        </p:spPr>
        <p:txBody>
          <a:bodyPr/>
          <a:lstStyle>
            <a:lvl1pPr>
              <a:defRPr>
                <a:solidFill>
                  <a:srgbClr val="FFFFFF"/>
                </a:solidFill>
                <a:latin typeface="Avenir Book"/>
                <a:ea typeface="Avenir Book"/>
                <a:cs typeface="Avenir Book"/>
                <a:sym typeface="Avenir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type="tx" showMasterSp="0" showMasterPhAnim="1">
  <p:cSld name="Copy w/ Icon Light">
    <p:bg>
      <p:bgPr>
        <a:solidFill>
          <a:srgbClr val="EFEFEF"/>
        </a:solidFill>
      </p:bgPr>
    </p:bg>
    <p:spTree>
      <p:nvGrpSpPr>
        <p:cNvPr id="1" name=""/>
        <p:cNvGrpSpPr/>
        <p:nvPr/>
      </p:nvGrpSpPr>
      <p:grpSpPr>
        <a:xfrm>
          <a:off x="0" y="0"/>
          <a:ext cx="0" cy="0"/>
          <a:chOff x="0" y="0"/>
          <a:chExt cx="0" cy="0"/>
        </a:xfrm>
      </p:grpSpPr>
      <p:sp>
        <p:nvSpPr>
          <p:cNvPr id="446" name="Shape 446"/>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lvl1pPr>
          </a:lstStyle>
          <a:p>
            <a:pPr/>
            <a:r>
              <a:t>Proprietary &amp; Confidential  |  © Campbell Ewald  |  All rights reserved.</a:t>
            </a:r>
          </a:p>
        </p:txBody>
      </p:sp>
      <p:sp>
        <p:nvSpPr>
          <p:cNvPr id="447" name="Shape 447"/>
          <p:cNvSpPr/>
          <p:nvPr>
            <p:ph type="body" sz="quarter" idx="1"/>
          </p:nvPr>
        </p:nvSpPr>
        <p:spPr>
          <a:xfrm>
            <a:off x="1270000" y="946149"/>
            <a:ext cx="18979755" cy="1016001"/>
          </a:xfrm>
          <a:prstGeom prst="rect">
            <a:avLst/>
          </a:prstGeom>
        </p:spPr>
        <p:txBody>
          <a:bodyPr anchor="ctr"/>
          <a:lstStyle>
            <a:lvl1pPr defTabSz="825500">
              <a:lnSpc>
                <a:spcPct val="100000"/>
              </a:lnSpc>
              <a:defRPr i="0" spc="550" sz="5000">
                <a:solidFill>
                  <a:srgbClr val="F2B62D"/>
                </a:solidFill>
                <a:latin typeface="Brandon Grotesque Regular"/>
                <a:ea typeface="Brandon Grotesque Regular"/>
                <a:cs typeface="Brandon Grotesque Regular"/>
                <a:sym typeface="Brandon Grotesque Regular"/>
              </a:defRPr>
            </a:lvl1pPr>
            <a:lvl2pPr marL="1245575" indent="-610575" defTabSz="825500">
              <a:lnSpc>
                <a:spcPct val="100000"/>
              </a:lnSpc>
              <a:defRPr i="0" spc="550" sz="5000">
                <a:solidFill>
                  <a:srgbClr val="F2B62D"/>
                </a:solidFill>
                <a:latin typeface="Brandon Grotesque Regular"/>
                <a:ea typeface="Brandon Grotesque Regular"/>
                <a:cs typeface="Brandon Grotesque Regular"/>
                <a:sym typeface="Brandon Grotesque Regular"/>
              </a:defRPr>
            </a:lvl2pPr>
            <a:lvl3pPr marL="1880575" indent="-610575" defTabSz="825500">
              <a:lnSpc>
                <a:spcPct val="100000"/>
              </a:lnSpc>
              <a:defRPr i="0" spc="550" sz="5000">
                <a:solidFill>
                  <a:srgbClr val="F2B62D"/>
                </a:solidFill>
                <a:latin typeface="Brandon Grotesque Regular"/>
                <a:ea typeface="Brandon Grotesque Regular"/>
                <a:cs typeface="Brandon Grotesque Regular"/>
                <a:sym typeface="Brandon Grotesque Regular"/>
              </a:defRPr>
            </a:lvl3pPr>
            <a:lvl4pPr marL="2515575" indent="-610575" defTabSz="825500">
              <a:lnSpc>
                <a:spcPct val="100000"/>
              </a:lnSpc>
              <a:defRPr i="0" spc="550" sz="5000">
                <a:solidFill>
                  <a:srgbClr val="F2B62D"/>
                </a:solidFill>
                <a:latin typeface="Brandon Grotesque Regular"/>
                <a:ea typeface="Brandon Grotesque Regular"/>
                <a:cs typeface="Brandon Grotesque Regular"/>
                <a:sym typeface="Brandon Grotesque Regular"/>
              </a:defRPr>
            </a:lvl4pPr>
            <a:lvl5pPr marL="3150575" indent="-610575" defTabSz="825500">
              <a:lnSpc>
                <a:spcPct val="100000"/>
              </a:lnSpc>
              <a:defRPr i="0" spc="550" sz="5000">
                <a:solidFill>
                  <a:srgbClr val="F2B62D"/>
                </a:solidFill>
                <a:latin typeface="Brandon Grotesque Regular"/>
                <a:ea typeface="Brandon Grotesque Regular"/>
                <a:cs typeface="Brandon Grotesque Regular"/>
                <a:sym typeface="Brandon Grotesque Regular"/>
              </a:defRPr>
            </a:lvl5pPr>
          </a:lstStyle>
          <a:p>
            <a:pPr/>
            <a:r>
              <a:t>Body Level One</a:t>
            </a:r>
          </a:p>
          <a:p>
            <a:pPr lvl="1"/>
            <a:r>
              <a:t>Body Level Two</a:t>
            </a:r>
          </a:p>
          <a:p>
            <a:pPr lvl="2"/>
            <a:r>
              <a:t>Body Level Three</a:t>
            </a:r>
          </a:p>
          <a:p>
            <a:pPr lvl="3"/>
            <a:r>
              <a:t>Body Level Four</a:t>
            </a:r>
          </a:p>
          <a:p>
            <a:pPr lvl="4"/>
            <a:r>
              <a:t>Body Level Five</a:t>
            </a:r>
          </a:p>
        </p:txBody>
      </p:sp>
      <p:sp>
        <p:nvSpPr>
          <p:cNvPr id="448" name="Shape 448"/>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449" name="Shape 449"/>
          <p:cNvSpPr/>
          <p:nvPr>
            <p:ph type="sldNum" sz="quarter" idx="2"/>
          </p:nvPr>
        </p:nvSpPr>
        <p:spPr>
          <a:xfrm>
            <a:off x="23803965" y="13008609"/>
            <a:ext cx="283770" cy="304801"/>
          </a:xfrm>
          <a:prstGeom prst="rect">
            <a:avLst/>
          </a:prstGeom>
        </p:spPr>
        <p:txBody>
          <a:bodyPr/>
          <a:lstStyle>
            <a:lvl1pPr algn="ctr" defTabSz="825500">
              <a:defRPr cap="none" spc="0">
                <a:solidFill>
                  <a:srgbClr val="FFFFFF"/>
                </a:solidFill>
                <a:latin typeface="Avenir Book"/>
                <a:ea typeface="Avenir Book"/>
                <a:cs typeface="Avenir Book"/>
                <a:sym typeface="Avenir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type="tx" showMasterSp="0" showMasterPhAnim="1">
  <p:cSld name="Three Points w/ Icons Dark">
    <p:spTree>
      <p:nvGrpSpPr>
        <p:cNvPr id="1" name=""/>
        <p:cNvGrpSpPr/>
        <p:nvPr/>
      </p:nvGrpSpPr>
      <p:grpSpPr>
        <a:xfrm>
          <a:off x="0" y="0"/>
          <a:ext cx="0" cy="0"/>
          <a:chOff x="0" y="0"/>
          <a:chExt cx="0" cy="0"/>
        </a:xfrm>
      </p:grpSpPr>
      <p:sp>
        <p:nvSpPr>
          <p:cNvPr id="456" name="Shape 456"/>
          <p:cNvSpPr/>
          <p:nvPr/>
        </p:nvSpPr>
        <p:spPr>
          <a:xfrm>
            <a:off x="14607025" y="13036548"/>
            <a:ext cx="889862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©2016 Campbell Ewald  |  All rights reserved.</a:t>
            </a:r>
          </a:p>
        </p:txBody>
      </p:sp>
      <p:sp>
        <p:nvSpPr>
          <p:cNvPr id="457" name="Shape 457"/>
          <p:cNvSpPr/>
          <p:nvPr>
            <p:ph type="body" sz="quarter" idx="1"/>
          </p:nvPr>
        </p:nvSpPr>
        <p:spPr>
          <a:xfrm>
            <a:off x="1149787" y="1096868"/>
            <a:ext cx="11211622" cy="863602"/>
          </a:xfrm>
          <a:prstGeom prst="rect">
            <a:avLst/>
          </a:prstGeom>
        </p:spPr>
        <p:txBody>
          <a:bodyPr anchor="ctr"/>
          <a:lstStyle>
            <a:lvl1pPr defTabSz="825500">
              <a:lnSpc>
                <a:spcPct val="100000"/>
              </a:lnSpc>
              <a:defRPr i="0" spc="550" sz="5000">
                <a:solidFill>
                  <a:srgbClr val="F2B62D"/>
                </a:solidFill>
              </a:defRPr>
            </a:lvl1pPr>
            <a:lvl2pPr marL="1245575" indent="-610575" defTabSz="825500">
              <a:lnSpc>
                <a:spcPct val="100000"/>
              </a:lnSpc>
              <a:defRPr i="0" spc="550" sz="5000">
                <a:solidFill>
                  <a:srgbClr val="F2B62D"/>
                </a:solidFill>
              </a:defRPr>
            </a:lvl2pPr>
            <a:lvl3pPr marL="1880575" indent="-610575" defTabSz="825500">
              <a:lnSpc>
                <a:spcPct val="100000"/>
              </a:lnSpc>
              <a:defRPr i="0" spc="550" sz="5000">
                <a:solidFill>
                  <a:srgbClr val="F2B62D"/>
                </a:solidFill>
              </a:defRPr>
            </a:lvl3pPr>
            <a:lvl4pPr marL="2515575" indent="-610575" defTabSz="825500">
              <a:lnSpc>
                <a:spcPct val="100000"/>
              </a:lnSpc>
              <a:defRPr i="0" spc="550" sz="5000">
                <a:solidFill>
                  <a:srgbClr val="F2B62D"/>
                </a:solidFill>
              </a:defRPr>
            </a:lvl4pPr>
            <a:lvl5pPr marL="3150575" indent="-610575" defTabSz="825500">
              <a:lnSpc>
                <a:spcPct val="100000"/>
              </a:lnSpc>
              <a:defRPr i="0" spc="550" sz="5000">
                <a:solidFill>
                  <a:srgbClr val="F2B62D"/>
                </a:solidFill>
              </a:defRPr>
            </a:lvl5pPr>
          </a:lstStyle>
          <a:p>
            <a:pPr/>
            <a:r>
              <a:t>Body Level One</a:t>
            </a:r>
          </a:p>
          <a:p>
            <a:pPr lvl="1"/>
            <a:r>
              <a:t>Body Level Two</a:t>
            </a:r>
          </a:p>
          <a:p>
            <a:pPr lvl="2"/>
            <a:r>
              <a:t>Body Level Three</a:t>
            </a:r>
          </a:p>
          <a:p>
            <a:pPr lvl="3"/>
            <a:r>
              <a:t>Body Level Four</a:t>
            </a:r>
          </a:p>
          <a:p>
            <a:pPr lvl="4"/>
            <a:r>
              <a:t>Body Level Five</a:t>
            </a:r>
          </a:p>
        </p:txBody>
      </p:sp>
      <p:sp>
        <p:nvSpPr>
          <p:cNvPr id="458" name="Shape 458"/>
          <p:cNvSpPr/>
          <p:nvPr/>
        </p:nvSpPr>
        <p:spPr>
          <a:xfrm>
            <a:off x="10245758" y="4083391"/>
            <a:ext cx="3892485" cy="3892485"/>
          </a:xfrm>
          <a:prstGeom prst="ellipse">
            <a:avLst/>
          </a:prstGeom>
          <a:ln w="38100">
            <a:solidFill>
              <a:srgbClr val="F2B62D"/>
            </a:solidFill>
            <a:miter lim="400000"/>
          </a:ln>
        </p:spPr>
        <p:txBody>
          <a:bodyPr lIns="50800" tIns="50800" rIns="50800" bIns="50800" anchor="ctr"/>
          <a:lstStyle/>
          <a:p>
            <a:pPr algn="r" defTabSz="457200">
              <a:defRPr spc="720" sz="3600">
                <a:latin typeface="Georgia"/>
                <a:ea typeface="Georgia"/>
                <a:cs typeface="Georgia"/>
                <a:sym typeface="Georgia"/>
              </a:defRPr>
            </a:pPr>
          </a:p>
        </p:txBody>
      </p:sp>
      <p:sp>
        <p:nvSpPr>
          <p:cNvPr id="459" name="Shape 459"/>
          <p:cNvSpPr/>
          <p:nvPr/>
        </p:nvSpPr>
        <p:spPr>
          <a:xfrm>
            <a:off x="2558025" y="4083391"/>
            <a:ext cx="3892485" cy="3892485"/>
          </a:xfrm>
          <a:prstGeom prst="ellipse">
            <a:avLst/>
          </a:prstGeom>
          <a:ln w="38100">
            <a:solidFill>
              <a:srgbClr val="F2B62D"/>
            </a:solidFill>
            <a:miter lim="400000"/>
          </a:ln>
        </p:spPr>
        <p:txBody>
          <a:bodyPr lIns="50800" tIns="50800" rIns="50800" bIns="50800" anchor="ctr"/>
          <a:lstStyle/>
          <a:p>
            <a:pPr algn="r" defTabSz="457200">
              <a:defRPr spc="720" sz="3600">
                <a:latin typeface="Georgia"/>
                <a:ea typeface="Georgia"/>
                <a:cs typeface="Georgia"/>
                <a:sym typeface="Georgia"/>
              </a:defRPr>
            </a:pPr>
          </a:p>
        </p:txBody>
      </p:sp>
      <p:sp>
        <p:nvSpPr>
          <p:cNvPr id="460" name="Shape 460"/>
          <p:cNvSpPr/>
          <p:nvPr/>
        </p:nvSpPr>
        <p:spPr>
          <a:xfrm>
            <a:off x="17933491" y="4083391"/>
            <a:ext cx="3892485" cy="3892485"/>
          </a:xfrm>
          <a:prstGeom prst="ellipse">
            <a:avLst/>
          </a:prstGeom>
          <a:ln w="38100">
            <a:solidFill>
              <a:srgbClr val="F2B62D"/>
            </a:solidFill>
            <a:miter lim="400000"/>
          </a:ln>
        </p:spPr>
        <p:txBody>
          <a:bodyPr lIns="50800" tIns="50800" rIns="50800" bIns="50800" anchor="ctr"/>
          <a:lstStyle/>
          <a:p>
            <a:pPr algn="r" defTabSz="457200">
              <a:defRPr spc="720" sz="3600">
                <a:latin typeface="Georgia"/>
                <a:ea typeface="Georgia"/>
                <a:cs typeface="Georgia"/>
                <a:sym typeface="Georgia"/>
              </a:defRPr>
            </a:pPr>
          </a:p>
        </p:txBody>
      </p:sp>
      <p:sp>
        <p:nvSpPr>
          <p:cNvPr id="461" name="Shape 461"/>
          <p:cNvSpPr/>
          <p:nvPr>
            <p:ph type="pic" sz="quarter" idx="13"/>
          </p:nvPr>
        </p:nvSpPr>
        <p:spPr>
          <a:xfrm>
            <a:off x="3726924" y="5047727"/>
            <a:ext cx="1554683" cy="1963810"/>
          </a:xfrm>
          <a:prstGeom prst="rect">
            <a:avLst/>
          </a:prstGeom>
        </p:spPr>
        <p:txBody>
          <a:bodyPr lIns="91439" tIns="45719" rIns="91439" bIns="45719">
            <a:noAutofit/>
          </a:bodyPr>
          <a:lstStyle/>
          <a:p>
            <a:pPr/>
          </a:p>
        </p:txBody>
      </p:sp>
      <p:sp>
        <p:nvSpPr>
          <p:cNvPr id="462" name="Shape 462"/>
          <p:cNvSpPr/>
          <p:nvPr>
            <p:ph type="pic" sz="quarter" idx="14"/>
          </p:nvPr>
        </p:nvSpPr>
        <p:spPr>
          <a:xfrm>
            <a:off x="11153368" y="4894191"/>
            <a:ext cx="1963810" cy="1963810"/>
          </a:xfrm>
          <a:prstGeom prst="rect">
            <a:avLst/>
          </a:prstGeom>
        </p:spPr>
        <p:txBody>
          <a:bodyPr lIns="91439" tIns="45719" rIns="91439" bIns="45719">
            <a:noAutofit/>
          </a:bodyPr>
          <a:lstStyle/>
          <a:p>
            <a:pPr/>
          </a:p>
        </p:txBody>
      </p:sp>
      <p:sp>
        <p:nvSpPr>
          <p:cNvPr id="463" name="Shape 463"/>
          <p:cNvSpPr/>
          <p:nvPr>
            <p:ph type="pic" sz="quarter" idx="15"/>
          </p:nvPr>
        </p:nvSpPr>
        <p:spPr>
          <a:xfrm>
            <a:off x="18885447" y="4894191"/>
            <a:ext cx="1988572" cy="2083267"/>
          </a:xfrm>
          <a:prstGeom prst="rect">
            <a:avLst/>
          </a:prstGeom>
        </p:spPr>
        <p:txBody>
          <a:bodyPr lIns="91439" tIns="45719" rIns="91439" bIns="45719">
            <a:noAutofit/>
          </a:bodyPr>
          <a:lstStyle/>
          <a:p>
            <a:pPr/>
          </a:p>
        </p:txBody>
      </p:sp>
      <p:sp>
        <p:nvSpPr>
          <p:cNvPr id="464" name="Shape 464"/>
          <p:cNvSpPr/>
          <p:nvPr>
            <p:ph type="body" sz="quarter" idx="16"/>
          </p:nvPr>
        </p:nvSpPr>
        <p:spPr>
          <a:xfrm>
            <a:off x="8858409" y="8801564"/>
            <a:ext cx="6667181" cy="533402"/>
          </a:xfrm>
          <a:prstGeom prst="rect">
            <a:avLst/>
          </a:prstGeom>
        </p:spPr>
        <p:txBody>
          <a:bodyPr/>
          <a:lstStyle/>
          <a:p>
            <a:pPr algn="ctr">
              <a:defRPr i="0" spc="500" sz="2800"/>
            </a:pPr>
          </a:p>
        </p:txBody>
      </p:sp>
      <p:sp>
        <p:nvSpPr>
          <p:cNvPr id="465" name="Shape 465"/>
          <p:cNvSpPr/>
          <p:nvPr>
            <p:ph type="body" sz="quarter" idx="17"/>
          </p:nvPr>
        </p:nvSpPr>
        <p:spPr>
          <a:xfrm>
            <a:off x="8801682" y="10822598"/>
            <a:ext cx="6667183" cy="1051562"/>
          </a:xfrm>
          <a:prstGeom prst="rect">
            <a:avLst/>
          </a:prstGeom>
        </p:spPr>
        <p:txBody>
          <a:bodyPr/>
          <a:lstStyle/>
          <a:p>
            <a:pPr algn="ctr">
              <a:spcBef>
                <a:spcPts val="2800"/>
              </a:spcBef>
              <a:defRPr cap="none" i="0" spc="0" sz="2800">
                <a:solidFill>
                  <a:srgbClr val="DCDEE0"/>
                </a:solidFill>
              </a:defRPr>
            </a:pPr>
          </a:p>
        </p:txBody>
      </p:sp>
      <p:sp>
        <p:nvSpPr>
          <p:cNvPr id="466" name="Shape 466"/>
          <p:cNvSpPr/>
          <p:nvPr/>
        </p:nvSpPr>
        <p:spPr>
          <a:xfrm>
            <a:off x="11266823" y="10046396"/>
            <a:ext cx="1850354" cy="2"/>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sp>
        <p:nvSpPr>
          <p:cNvPr id="467" name="Shape 467"/>
          <p:cNvSpPr/>
          <p:nvPr>
            <p:ph type="body" sz="quarter" idx="18"/>
          </p:nvPr>
        </p:nvSpPr>
        <p:spPr>
          <a:xfrm>
            <a:off x="915410" y="8801564"/>
            <a:ext cx="7177711" cy="533402"/>
          </a:xfrm>
          <a:prstGeom prst="rect">
            <a:avLst/>
          </a:prstGeom>
        </p:spPr>
        <p:txBody>
          <a:bodyPr/>
          <a:lstStyle/>
          <a:p>
            <a:pPr algn="ctr">
              <a:defRPr i="0" spc="500" sz="2800"/>
            </a:pPr>
          </a:p>
        </p:txBody>
      </p:sp>
      <p:sp>
        <p:nvSpPr>
          <p:cNvPr id="468" name="Shape 468"/>
          <p:cNvSpPr/>
          <p:nvPr>
            <p:ph type="body" sz="quarter" idx="19"/>
          </p:nvPr>
        </p:nvSpPr>
        <p:spPr>
          <a:xfrm>
            <a:off x="1113948" y="10822598"/>
            <a:ext cx="6667184" cy="1051562"/>
          </a:xfrm>
          <a:prstGeom prst="rect">
            <a:avLst/>
          </a:prstGeom>
        </p:spPr>
        <p:txBody>
          <a:bodyPr/>
          <a:lstStyle/>
          <a:p>
            <a:pPr algn="ctr">
              <a:spcBef>
                <a:spcPts val="2800"/>
              </a:spcBef>
              <a:defRPr cap="none" i="0" spc="0" sz="2800">
                <a:solidFill>
                  <a:srgbClr val="DCDEE0"/>
                </a:solidFill>
              </a:defRPr>
            </a:pPr>
          </a:p>
        </p:txBody>
      </p:sp>
      <p:sp>
        <p:nvSpPr>
          <p:cNvPr id="469" name="Shape 469"/>
          <p:cNvSpPr/>
          <p:nvPr/>
        </p:nvSpPr>
        <p:spPr>
          <a:xfrm>
            <a:off x="3579088" y="10040046"/>
            <a:ext cx="1850354" cy="2"/>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sp>
        <p:nvSpPr>
          <p:cNvPr id="470" name="Shape 470"/>
          <p:cNvSpPr/>
          <p:nvPr>
            <p:ph type="body" sz="quarter" idx="20"/>
          </p:nvPr>
        </p:nvSpPr>
        <p:spPr>
          <a:xfrm>
            <a:off x="16851275" y="8801564"/>
            <a:ext cx="6056914" cy="533402"/>
          </a:xfrm>
          <a:prstGeom prst="rect">
            <a:avLst/>
          </a:prstGeom>
        </p:spPr>
        <p:txBody>
          <a:bodyPr/>
          <a:lstStyle/>
          <a:p>
            <a:pPr algn="ctr">
              <a:defRPr i="0" spc="500" sz="2800"/>
            </a:pPr>
          </a:p>
        </p:txBody>
      </p:sp>
      <p:sp>
        <p:nvSpPr>
          <p:cNvPr id="471" name="Shape 471"/>
          <p:cNvSpPr/>
          <p:nvPr>
            <p:ph type="body" sz="quarter" idx="21"/>
          </p:nvPr>
        </p:nvSpPr>
        <p:spPr>
          <a:xfrm>
            <a:off x="16489416" y="10822598"/>
            <a:ext cx="6667183" cy="1051562"/>
          </a:xfrm>
          <a:prstGeom prst="rect">
            <a:avLst/>
          </a:prstGeom>
        </p:spPr>
        <p:txBody>
          <a:bodyPr/>
          <a:lstStyle/>
          <a:p>
            <a:pPr algn="ctr">
              <a:spcBef>
                <a:spcPts val="2800"/>
              </a:spcBef>
              <a:defRPr cap="none" i="0" spc="0" sz="2800">
                <a:solidFill>
                  <a:srgbClr val="DCDEE0"/>
                </a:solidFill>
              </a:defRPr>
            </a:pPr>
          </a:p>
        </p:txBody>
      </p:sp>
      <p:sp>
        <p:nvSpPr>
          <p:cNvPr id="472" name="Shape 472"/>
          <p:cNvSpPr/>
          <p:nvPr/>
        </p:nvSpPr>
        <p:spPr>
          <a:xfrm>
            <a:off x="18954556" y="10244474"/>
            <a:ext cx="1850354" cy="2"/>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sp>
        <p:nvSpPr>
          <p:cNvPr id="473" name="Shape 473"/>
          <p:cNvSpPr/>
          <p:nvPr>
            <p:ph type="sldNum" sz="quarter" idx="2"/>
          </p:nvPr>
        </p:nvSpPr>
        <p:spPr>
          <a:xfrm>
            <a:off x="11631384" y="13081000"/>
            <a:ext cx="554267" cy="444500"/>
          </a:xfrm>
          <a:prstGeom prst="rect">
            <a:avLst/>
          </a:prstGeom>
        </p:spPr>
        <p:txBody>
          <a:bodyPr/>
          <a:lstStyle>
            <a:lvl1pPr>
              <a:defRPr spc="480" sz="2400">
                <a:solidFill>
                  <a:srgbClr val="FFFFFF"/>
                </a:solidFill>
                <a:latin typeface="Georgia"/>
                <a:ea typeface="Georgia"/>
                <a:cs typeface="Georgia"/>
                <a:sym typeface="Georg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type="tx" showMasterSp="0" showMasterPhAnim="1">
  <p:cSld name="Three Points w/ Icons Light">
    <p:bg>
      <p:bgPr>
        <a:solidFill>
          <a:srgbClr val="EFEFEF"/>
        </a:solidFill>
      </p:bgPr>
    </p:bg>
    <p:spTree>
      <p:nvGrpSpPr>
        <p:cNvPr id="1" name=""/>
        <p:cNvGrpSpPr/>
        <p:nvPr/>
      </p:nvGrpSpPr>
      <p:grpSpPr>
        <a:xfrm>
          <a:off x="0" y="0"/>
          <a:ext cx="0" cy="0"/>
          <a:chOff x="0" y="0"/>
          <a:chExt cx="0" cy="0"/>
        </a:xfrm>
      </p:grpSpPr>
      <p:sp>
        <p:nvSpPr>
          <p:cNvPr id="480" name="Shape 480"/>
          <p:cNvSpPr/>
          <p:nvPr/>
        </p:nvSpPr>
        <p:spPr>
          <a:xfrm>
            <a:off x="14607025" y="13036548"/>
            <a:ext cx="889862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©2016 Campbell Ewald  |  All rights reserved.</a:t>
            </a:r>
          </a:p>
        </p:txBody>
      </p:sp>
      <p:sp>
        <p:nvSpPr>
          <p:cNvPr id="481" name="Shape 481"/>
          <p:cNvSpPr/>
          <p:nvPr/>
        </p:nvSpPr>
        <p:spPr>
          <a:xfrm>
            <a:off x="1149787" y="1096868"/>
            <a:ext cx="11211622"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2B62D"/>
                </a:solidFill>
              </a:defRPr>
            </a:lvl1pPr>
          </a:lstStyle>
          <a:p>
            <a:pPr/>
            <a:r>
              <a:t>THREE POINTS WITH ICONS </a:t>
            </a:r>
          </a:p>
        </p:txBody>
      </p:sp>
      <p:sp>
        <p:nvSpPr>
          <p:cNvPr id="482" name="Shape 482"/>
          <p:cNvSpPr/>
          <p:nvPr/>
        </p:nvSpPr>
        <p:spPr>
          <a:xfrm>
            <a:off x="10373390" y="3626191"/>
            <a:ext cx="3892485" cy="3892485"/>
          </a:xfrm>
          <a:prstGeom prst="ellipse">
            <a:avLst/>
          </a:prstGeom>
          <a:ln w="38100">
            <a:solidFill>
              <a:srgbClr val="F2B62D"/>
            </a:solidFill>
            <a:miter lim="400000"/>
          </a:ln>
        </p:spPr>
        <p:txBody>
          <a:bodyPr lIns="50800" tIns="50800" rIns="50800" bIns="50800" anchor="ctr"/>
          <a:lstStyle/>
          <a:p>
            <a:pPr algn="r" defTabSz="457200">
              <a:defRPr spc="720" sz="3600">
                <a:latin typeface="Georgia"/>
                <a:ea typeface="Georgia"/>
                <a:cs typeface="Georgia"/>
                <a:sym typeface="Georgia"/>
              </a:defRPr>
            </a:pPr>
          </a:p>
        </p:txBody>
      </p:sp>
      <p:sp>
        <p:nvSpPr>
          <p:cNvPr id="483" name="Shape 483"/>
          <p:cNvSpPr/>
          <p:nvPr/>
        </p:nvSpPr>
        <p:spPr>
          <a:xfrm>
            <a:off x="2685657" y="3626191"/>
            <a:ext cx="3892485" cy="3892485"/>
          </a:xfrm>
          <a:prstGeom prst="ellipse">
            <a:avLst/>
          </a:prstGeom>
          <a:ln w="38100">
            <a:solidFill>
              <a:srgbClr val="F2B62D"/>
            </a:solidFill>
            <a:miter lim="400000"/>
          </a:ln>
        </p:spPr>
        <p:txBody>
          <a:bodyPr lIns="50800" tIns="50800" rIns="50800" bIns="50800" anchor="ctr"/>
          <a:lstStyle/>
          <a:p>
            <a:pPr algn="r" defTabSz="457200">
              <a:defRPr spc="720" sz="3600">
                <a:latin typeface="Georgia"/>
                <a:ea typeface="Georgia"/>
                <a:cs typeface="Georgia"/>
                <a:sym typeface="Georgia"/>
              </a:defRPr>
            </a:pPr>
          </a:p>
        </p:txBody>
      </p:sp>
      <p:sp>
        <p:nvSpPr>
          <p:cNvPr id="484" name="Shape 484"/>
          <p:cNvSpPr/>
          <p:nvPr/>
        </p:nvSpPr>
        <p:spPr>
          <a:xfrm>
            <a:off x="18061122" y="3626191"/>
            <a:ext cx="3892485" cy="3892485"/>
          </a:xfrm>
          <a:prstGeom prst="ellipse">
            <a:avLst/>
          </a:prstGeom>
          <a:ln w="38100">
            <a:solidFill>
              <a:srgbClr val="F2B62D"/>
            </a:solidFill>
            <a:miter lim="400000"/>
          </a:ln>
        </p:spPr>
        <p:txBody>
          <a:bodyPr lIns="50800" tIns="50800" rIns="50800" bIns="50800" anchor="ctr"/>
          <a:lstStyle/>
          <a:p>
            <a:pPr algn="r" defTabSz="457200">
              <a:defRPr spc="720" sz="3600">
                <a:latin typeface="Georgia"/>
                <a:ea typeface="Georgia"/>
                <a:cs typeface="Georgia"/>
                <a:sym typeface="Georgia"/>
              </a:defRPr>
            </a:pPr>
          </a:p>
        </p:txBody>
      </p:sp>
      <p:sp>
        <p:nvSpPr>
          <p:cNvPr id="485" name="Shape 485"/>
          <p:cNvSpPr/>
          <p:nvPr>
            <p:ph type="body" sz="quarter" idx="1"/>
          </p:nvPr>
        </p:nvSpPr>
        <p:spPr>
          <a:xfrm>
            <a:off x="8986040" y="8342410"/>
            <a:ext cx="6667181" cy="533402"/>
          </a:xfrm>
          <a:prstGeom prst="rect">
            <a:avLst/>
          </a:prstGeom>
        </p:spPr>
        <p:txBody>
          <a:bodyPr/>
          <a:lstStyle>
            <a:lvl1pPr algn="ctr">
              <a:defRPr i="0" spc="560" sz="2800">
                <a:solidFill>
                  <a:srgbClr val="000000"/>
                </a:solidFill>
              </a:defRPr>
            </a:lvl1pPr>
            <a:lvl2pPr marL="976922" indent="-341922" algn="ctr">
              <a:defRPr i="0" spc="560" sz="2800">
                <a:solidFill>
                  <a:srgbClr val="000000"/>
                </a:solidFill>
              </a:defRPr>
            </a:lvl2pPr>
            <a:lvl3pPr marL="1611922" indent="-341922" algn="ctr">
              <a:defRPr i="0" spc="560" sz="2800">
                <a:solidFill>
                  <a:srgbClr val="000000"/>
                </a:solidFill>
              </a:defRPr>
            </a:lvl3pPr>
            <a:lvl4pPr marL="2246922" indent="-341922" algn="ctr">
              <a:defRPr i="0" spc="560" sz="2800">
                <a:solidFill>
                  <a:srgbClr val="000000"/>
                </a:solidFill>
              </a:defRPr>
            </a:lvl4pPr>
            <a:lvl5pPr marL="2881922" indent="-341922" algn="ctr">
              <a:defRPr i="0" spc="560" sz="28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486" name="Shape 486"/>
          <p:cNvSpPr/>
          <p:nvPr>
            <p:ph type="body" sz="quarter" idx="13"/>
          </p:nvPr>
        </p:nvSpPr>
        <p:spPr>
          <a:xfrm>
            <a:off x="8986040" y="10211727"/>
            <a:ext cx="6667183" cy="1915162"/>
          </a:xfrm>
          <a:prstGeom prst="rect">
            <a:avLst/>
          </a:prstGeom>
        </p:spPr>
        <p:txBody>
          <a:bodyPr/>
          <a:lstStyle/>
          <a:p>
            <a:pPr algn="ctr">
              <a:spcBef>
                <a:spcPts val="4200"/>
              </a:spcBef>
              <a:defRPr cap="none" i="0" spc="0" sz="3100">
                <a:solidFill>
                  <a:srgbClr val="000000"/>
                </a:solidFill>
                <a:latin typeface="Avenir Next"/>
                <a:ea typeface="Avenir Next"/>
                <a:cs typeface="Avenir Next"/>
                <a:sym typeface="Avenir Next"/>
              </a:defRPr>
            </a:pPr>
          </a:p>
        </p:txBody>
      </p:sp>
      <p:sp>
        <p:nvSpPr>
          <p:cNvPr id="487" name="Shape 487"/>
          <p:cNvSpPr/>
          <p:nvPr/>
        </p:nvSpPr>
        <p:spPr>
          <a:xfrm>
            <a:off x="11394455" y="9589196"/>
            <a:ext cx="1850354" cy="2"/>
          </a:xfrm>
          <a:prstGeom prst="line">
            <a:avLst/>
          </a:prstGeom>
          <a:ln w="12700">
            <a:solidFill>
              <a:srgbClr val="000000">
                <a:alpha val="60008"/>
              </a:srgbClr>
            </a:solidFill>
            <a:miter lim="400000"/>
          </a:ln>
        </p:spPr>
        <p:txBody>
          <a:bodyPr lIns="45718" tIns="45718" rIns="45718" bIns="45718"/>
          <a:lstStyle/>
          <a:p>
            <a:pPr>
              <a:defRPr>
                <a:solidFill>
                  <a:srgbClr val="F2B62D"/>
                </a:solidFill>
              </a:defRPr>
            </a:pPr>
          </a:p>
        </p:txBody>
      </p:sp>
      <p:sp>
        <p:nvSpPr>
          <p:cNvPr id="488" name="Shape 488"/>
          <p:cNvSpPr/>
          <p:nvPr>
            <p:ph type="body" sz="quarter" idx="14"/>
          </p:nvPr>
        </p:nvSpPr>
        <p:spPr>
          <a:xfrm>
            <a:off x="1055886" y="8342410"/>
            <a:ext cx="7177710" cy="533402"/>
          </a:xfrm>
          <a:prstGeom prst="rect">
            <a:avLst/>
          </a:prstGeom>
        </p:spPr>
        <p:txBody>
          <a:bodyPr/>
          <a:lstStyle/>
          <a:p>
            <a:pPr algn="ctr">
              <a:defRPr i="0" spc="500" sz="2800">
                <a:solidFill>
                  <a:srgbClr val="000000"/>
                </a:solidFill>
              </a:defRPr>
            </a:pPr>
          </a:p>
        </p:txBody>
      </p:sp>
      <p:sp>
        <p:nvSpPr>
          <p:cNvPr id="489" name="Shape 489"/>
          <p:cNvSpPr/>
          <p:nvPr>
            <p:ph type="body" sz="quarter" idx="15"/>
          </p:nvPr>
        </p:nvSpPr>
        <p:spPr>
          <a:xfrm>
            <a:off x="1298308" y="10211727"/>
            <a:ext cx="6667180" cy="1915162"/>
          </a:xfrm>
          <a:prstGeom prst="rect">
            <a:avLst/>
          </a:prstGeom>
        </p:spPr>
        <p:txBody>
          <a:bodyPr/>
          <a:lstStyle/>
          <a:p>
            <a:pPr algn="ctr">
              <a:spcBef>
                <a:spcPts val="4200"/>
              </a:spcBef>
              <a:defRPr cap="none" i="0" spc="0" sz="3100">
                <a:solidFill>
                  <a:srgbClr val="000000"/>
                </a:solidFill>
                <a:latin typeface="Avenir Next"/>
                <a:ea typeface="Avenir Next"/>
                <a:cs typeface="Avenir Next"/>
                <a:sym typeface="Avenir Next"/>
              </a:defRPr>
            </a:pPr>
          </a:p>
        </p:txBody>
      </p:sp>
      <p:sp>
        <p:nvSpPr>
          <p:cNvPr id="490" name="Shape 490"/>
          <p:cNvSpPr/>
          <p:nvPr/>
        </p:nvSpPr>
        <p:spPr>
          <a:xfrm>
            <a:off x="3706721" y="9582846"/>
            <a:ext cx="1850353" cy="2"/>
          </a:xfrm>
          <a:prstGeom prst="line">
            <a:avLst/>
          </a:prstGeom>
          <a:ln w="12700">
            <a:solidFill>
              <a:srgbClr val="000000">
                <a:alpha val="60008"/>
              </a:srgbClr>
            </a:solidFill>
            <a:miter lim="400000"/>
          </a:ln>
        </p:spPr>
        <p:txBody>
          <a:bodyPr lIns="45718" tIns="45718" rIns="45718" bIns="45718"/>
          <a:lstStyle/>
          <a:p>
            <a:pPr>
              <a:defRPr>
                <a:solidFill>
                  <a:srgbClr val="F2B62D"/>
                </a:solidFill>
              </a:defRPr>
            </a:pPr>
          </a:p>
        </p:txBody>
      </p:sp>
      <p:sp>
        <p:nvSpPr>
          <p:cNvPr id="491" name="Shape 491"/>
          <p:cNvSpPr/>
          <p:nvPr>
            <p:ph type="body" sz="quarter" idx="16"/>
          </p:nvPr>
        </p:nvSpPr>
        <p:spPr>
          <a:xfrm>
            <a:off x="16991750" y="8342410"/>
            <a:ext cx="6056914" cy="533402"/>
          </a:xfrm>
          <a:prstGeom prst="rect">
            <a:avLst/>
          </a:prstGeom>
        </p:spPr>
        <p:txBody>
          <a:bodyPr/>
          <a:lstStyle/>
          <a:p>
            <a:pPr algn="ctr">
              <a:defRPr i="0" spc="500" sz="2800">
                <a:solidFill>
                  <a:srgbClr val="000000"/>
                </a:solidFill>
              </a:defRPr>
            </a:pPr>
          </a:p>
        </p:txBody>
      </p:sp>
      <p:sp>
        <p:nvSpPr>
          <p:cNvPr id="492" name="Shape 492"/>
          <p:cNvSpPr/>
          <p:nvPr>
            <p:ph type="body" sz="quarter" idx="17"/>
          </p:nvPr>
        </p:nvSpPr>
        <p:spPr>
          <a:xfrm>
            <a:off x="16673776" y="10211727"/>
            <a:ext cx="6667180" cy="1915162"/>
          </a:xfrm>
          <a:prstGeom prst="rect">
            <a:avLst/>
          </a:prstGeom>
        </p:spPr>
        <p:txBody>
          <a:bodyPr/>
          <a:lstStyle/>
          <a:p>
            <a:pPr algn="ctr">
              <a:spcBef>
                <a:spcPts val="4200"/>
              </a:spcBef>
              <a:defRPr cap="none" i="0" spc="0" sz="3100">
                <a:solidFill>
                  <a:srgbClr val="000000"/>
                </a:solidFill>
                <a:latin typeface="Avenir Next"/>
                <a:ea typeface="Avenir Next"/>
                <a:cs typeface="Avenir Next"/>
                <a:sym typeface="Avenir Next"/>
              </a:defRPr>
            </a:pPr>
          </a:p>
        </p:txBody>
      </p:sp>
      <p:sp>
        <p:nvSpPr>
          <p:cNvPr id="493" name="Shape 493"/>
          <p:cNvSpPr/>
          <p:nvPr/>
        </p:nvSpPr>
        <p:spPr>
          <a:xfrm>
            <a:off x="19082188" y="9787274"/>
            <a:ext cx="1850354" cy="2"/>
          </a:xfrm>
          <a:prstGeom prst="line">
            <a:avLst/>
          </a:prstGeom>
          <a:ln w="12700">
            <a:solidFill>
              <a:srgbClr val="000000">
                <a:alpha val="60008"/>
              </a:srgbClr>
            </a:solidFill>
            <a:miter lim="400000"/>
          </a:ln>
        </p:spPr>
        <p:txBody>
          <a:bodyPr lIns="45718" tIns="45718" rIns="45718" bIns="45718"/>
          <a:lstStyle/>
          <a:p>
            <a:pPr>
              <a:defRPr>
                <a:solidFill>
                  <a:srgbClr val="F2B62D"/>
                </a:solidFill>
              </a:defRPr>
            </a:pPr>
          </a:p>
        </p:txBody>
      </p:sp>
      <p:sp>
        <p:nvSpPr>
          <p:cNvPr id="494" name="Shape 494"/>
          <p:cNvSpPr/>
          <p:nvPr>
            <p:ph type="pic" sz="quarter" idx="18"/>
          </p:nvPr>
        </p:nvSpPr>
        <p:spPr>
          <a:xfrm>
            <a:off x="3706721" y="4810890"/>
            <a:ext cx="1748159" cy="1400836"/>
          </a:xfrm>
          <a:prstGeom prst="rect">
            <a:avLst/>
          </a:prstGeom>
        </p:spPr>
        <p:txBody>
          <a:bodyPr lIns="91439" tIns="45719" rIns="91439" bIns="45719">
            <a:noAutofit/>
          </a:bodyPr>
          <a:lstStyle/>
          <a:p>
            <a:pPr/>
          </a:p>
        </p:txBody>
      </p:sp>
      <p:sp>
        <p:nvSpPr>
          <p:cNvPr id="495" name="Shape 495"/>
          <p:cNvSpPr/>
          <p:nvPr>
            <p:ph type="pic" sz="quarter" idx="19"/>
          </p:nvPr>
        </p:nvSpPr>
        <p:spPr>
          <a:xfrm>
            <a:off x="11624054" y="4876867"/>
            <a:ext cx="1391155" cy="1391131"/>
          </a:xfrm>
          <a:prstGeom prst="rect">
            <a:avLst/>
          </a:prstGeom>
        </p:spPr>
        <p:txBody>
          <a:bodyPr lIns="91439" tIns="45719" rIns="91439" bIns="45719">
            <a:noAutofit/>
          </a:bodyPr>
          <a:lstStyle/>
          <a:p>
            <a:pPr/>
          </a:p>
        </p:txBody>
      </p:sp>
      <p:sp>
        <p:nvSpPr>
          <p:cNvPr id="496" name="Shape 496"/>
          <p:cNvSpPr/>
          <p:nvPr>
            <p:ph type="pic" sz="quarter" idx="20"/>
          </p:nvPr>
        </p:nvSpPr>
        <p:spPr>
          <a:xfrm>
            <a:off x="19309314" y="4876867"/>
            <a:ext cx="1569356" cy="1574802"/>
          </a:xfrm>
          <a:prstGeom prst="rect">
            <a:avLst/>
          </a:prstGeom>
        </p:spPr>
        <p:txBody>
          <a:bodyPr lIns="91439" tIns="45719" rIns="91439" bIns="45719">
            <a:noAutofit/>
          </a:bodyPr>
          <a:lstStyle/>
          <a:p>
            <a:pPr/>
          </a:p>
        </p:txBody>
      </p:sp>
      <p:sp>
        <p:nvSpPr>
          <p:cNvPr id="497" name="Shape 497"/>
          <p:cNvSpPr/>
          <p:nvPr>
            <p:ph type="sldNum" sz="quarter" idx="2"/>
          </p:nvPr>
        </p:nvSpPr>
        <p:spPr>
          <a:xfrm>
            <a:off x="11631384" y="13081000"/>
            <a:ext cx="554267" cy="444500"/>
          </a:xfrm>
          <a:prstGeom prst="rect">
            <a:avLst/>
          </a:prstGeom>
        </p:spPr>
        <p:txBody>
          <a:bodyPr/>
          <a:lstStyle>
            <a:lvl1pPr>
              <a:defRPr spc="480" sz="2400">
                <a:solidFill>
                  <a:srgbClr val="FFFFFF"/>
                </a:solidFill>
                <a:latin typeface="Georgia"/>
                <a:ea typeface="Georgia"/>
                <a:cs typeface="Georgia"/>
                <a:sym typeface="Georg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type="tx" showMasterSp="0" showMasterPhAnim="1">
  <p:cSld name="Key Points w/ Icons Dark">
    <p:spTree>
      <p:nvGrpSpPr>
        <p:cNvPr id="1" name=""/>
        <p:cNvGrpSpPr/>
        <p:nvPr/>
      </p:nvGrpSpPr>
      <p:grpSpPr>
        <a:xfrm>
          <a:off x="0" y="0"/>
          <a:ext cx="0" cy="0"/>
          <a:chOff x="0" y="0"/>
          <a:chExt cx="0" cy="0"/>
        </a:xfrm>
      </p:grpSpPr>
      <p:sp>
        <p:nvSpPr>
          <p:cNvPr id="504" name="Shape 504"/>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505" name="Shape 505"/>
          <p:cNvSpPr/>
          <p:nvPr/>
        </p:nvSpPr>
        <p:spPr>
          <a:xfrm>
            <a:off x="2002197" y="4269656"/>
            <a:ext cx="2484571" cy="2484571"/>
          </a:xfrm>
          <a:prstGeom prst="ellipse">
            <a:avLst/>
          </a:prstGeom>
          <a:ln w="38100">
            <a:solidFill>
              <a:srgbClr val="F2B62D"/>
            </a:solidFill>
            <a:miter lim="400000"/>
          </a:ln>
        </p:spPr>
        <p:txBody>
          <a:bodyPr lIns="50800" tIns="50800" rIns="50800" bIns="50800" anchor="ctr"/>
          <a:lstStyle/>
          <a:p>
            <a:pPr defTabSz="584200">
              <a:lnSpc>
                <a:spcPct val="120000"/>
              </a:lnSpc>
              <a:defRPr spc="720" sz="3600">
                <a:latin typeface="Georgia"/>
                <a:ea typeface="Georgia"/>
                <a:cs typeface="Georgia"/>
                <a:sym typeface="Georgia"/>
              </a:defRPr>
            </a:pPr>
          </a:p>
        </p:txBody>
      </p:sp>
      <p:sp>
        <p:nvSpPr>
          <p:cNvPr id="506" name="Shape 506"/>
          <p:cNvSpPr/>
          <p:nvPr>
            <p:ph type="body" sz="quarter" idx="1"/>
          </p:nvPr>
        </p:nvSpPr>
        <p:spPr>
          <a:xfrm>
            <a:off x="5119115" y="4306940"/>
            <a:ext cx="5601971" cy="800103"/>
          </a:xfrm>
          <a:prstGeom prst="rect">
            <a:avLst/>
          </a:prstGeom>
        </p:spPr>
        <p:txBody>
          <a:bodyPr/>
          <a:lstStyle>
            <a:lvl1pPr>
              <a:defRPr i="0" spc="560" sz="2800"/>
            </a:lvl1pPr>
            <a:lvl2pPr marL="976922" indent="-341922">
              <a:defRPr i="0" spc="560" sz="2800"/>
            </a:lvl2pPr>
            <a:lvl3pPr marL="1611922" indent="-341922">
              <a:defRPr i="0" spc="560" sz="2800"/>
            </a:lvl3pPr>
            <a:lvl4pPr marL="2246922" indent="-341922">
              <a:defRPr i="0" spc="560" sz="2800"/>
            </a:lvl4pPr>
            <a:lvl5pPr marL="2881922" indent="-341922">
              <a:defRPr i="0" spc="560" sz="2800"/>
            </a:lvl5pPr>
          </a:lstStyle>
          <a:p>
            <a:pPr/>
            <a:r>
              <a:t>Body Level One</a:t>
            </a:r>
          </a:p>
          <a:p>
            <a:pPr lvl="1"/>
            <a:r>
              <a:t>Body Level Two</a:t>
            </a:r>
          </a:p>
          <a:p>
            <a:pPr lvl="2"/>
            <a:r>
              <a:t>Body Level Three</a:t>
            </a:r>
          </a:p>
          <a:p>
            <a:pPr lvl="3"/>
            <a:r>
              <a:t>Body Level Four</a:t>
            </a:r>
          </a:p>
          <a:p>
            <a:pPr lvl="4"/>
            <a:r>
              <a:t>Body Level Five</a:t>
            </a:r>
          </a:p>
        </p:txBody>
      </p:sp>
      <p:sp>
        <p:nvSpPr>
          <p:cNvPr id="507" name="Shape 507"/>
          <p:cNvSpPr/>
          <p:nvPr>
            <p:ph type="body" sz="quarter" idx="13"/>
          </p:nvPr>
        </p:nvSpPr>
        <p:spPr>
          <a:xfrm>
            <a:off x="5119115" y="5233582"/>
            <a:ext cx="5601971" cy="1569722"/>
          </a:xfrm>
          <a:prstGeom prst="rect">
            <a:avLst/>
          </a:prstGeom>
        </p:spPr>
        <p:txBody>
          <a:bodyPr/>
          <a:lstStyle/>
          <a:p>
            <a:pPr>
              <a:spcBef>
                <a:spcPts val="2800"/>
              </a:spcBef>
              <a:defRPr cap="none" i="0" spc="0" sz="2800">
                <a:solidFill>
                  <a:srgbClr val="DCDEE0"/>
                </a:solidFill>
              </a:defRPr>
            </a:pPr>
          </a:p>
        </p:txBody>
      </p:sp>
      <p:sp>
        <p:nvSpPr>
          <p:cNvPr id="508" name="Shape 508"/>
          <p:cNvSpPr/>
          <p:nvPr/>
        </p:nvSpPr>
        <p:spPr>
          <a:xfrm>
            <a:off x="13550318" y="4269244"/>
            <a:ext cx="2485397" cy="2485399"/>
          </a:xfrm>
          <a:prstGeom prst="ellipse">
            <a:avLst/>
          </a:prstGeom>
          <a:ln w="38100">
            <a:solidFill>
              <a:srgbClr val="F2B62D"/>
            </a:solidFill>
            <a:miter lim="400000"/>
          </a:ln>
        </p:spPr>
        <p:txBody>
          <a:bodyPr lIns="50800" tIns="50800" rIns="50800" bIns="50800" anchor="ctr"/>
          <a:lstStyle/>
          <a:p>
            <a:pPr defTabSz="584200">
              <a:lnSpc>
                <a:spcPct val="120000"/>
              </a:lnSpc>
              <a:defRPr spc="720" sz="3600">
                <a:latin typeface="Georgia"/>
                <a:ea typeface="Georgia"/>
                <a:cs typeface="Georgia"/>
                <a:sym typeface="Georgia"/>
              </a:defRPr>
            </a:pPr>
          </a:p>
        </p:txBody>
      </p:sp>
      <p:sp>
        <p:nvSpPr>
          <p:cNvPr id="509" name="Shape 509"/>
          <p:cNvSpPr/>
          <p:nvPr/>
        </p:nvSpPr>
        <p:spPr>
          <a:xfrm>
            <a:off x="2002197" y="8414918"/>
            <a:ext cx="2484571" cy="2484571"/>
          </a:xfrm>
          <a:prstGeom prst="ellipse">
            <a:avLst/>
          </a:prstGeom>
          <a:ln w="38100">
            <a:solidFill>
              <a:srgbClr val="F2B62D"/>
            </a:solidFill>
            <a:miter lim="400000"/>
          </a:ln>
        </p:spPr>
        <p:txBody>
          <a:bodyPr lIns="50800" tIns="50800" rIns="50800" bIns="50800" anchor="ctr"/>
          <a:lstStyle/>
          <a:p>
            <a:pPr defTabSz="584200">
              <a:lnSpc>
                <a:spcPct val="120000"/>
              </a:lnSpc>
              <a:defRPr spc="720" sz="3600">
                <a:latin typeface="Georgia"/>
                <a:ea typeface="Georgia"/>
                <a:cs typeface="Georgia"/>
                <a:sym typeface="Georgia"/>
              </a:defRPr>
            </a:pPr>
          </a:p>
        </p:txBody>
      </p:sp>
      <p:sp>
        <p:nvSpPr>
          <p:cNvPr id="510" name="Shape 510"/>
          <p:cNvSpPr/>
          <p:nvPr>
            <p:ph type="body" sz="quarter" idx="14"/>
          </p:nvPr>
        </p:nvSpPr>
        <p:spPr>
          <a:xfrm>
            <a:off x="5119115" y="8452201"/>
            <a:ext cx="5601971" cy="800102"/>
          </a:xfrm>
          <a:prstGeom prst="rect">
            <a:avLst/>
          </a:prstGeom>
        </p:spPr>
        <p:txBody>
          <a:bodyPr/>
          <a:lstStyle/>
          <a:p>
            <a:pPr>
              <a:defRPr i="0" spc="500" sz="2800"/>
            </a:pPr>
          </a:p>
        </p:txBody>
      </p:sp>
      <p:sp>
        <p:nvSpPr>
          <p:cNvPr id="511" name="Shape 511"/>
          <p:cNvSpPr/>
          <p:nvPr>
            <p:ph type="body" sz="quarter" idx="15"/>
          </p:nvPr>
        </p:nvSpPr>
        <p:spPr>
          <a:xfrm>
            <a:off x="5119115" y="9378843"/>
            <a:ext cx="5601971" cy="1569722"/>
          </a:xfrm>
          <a:prstGeom prst="rect">
            <a:avLst/>
          </a:prstGeom>
        </p:spPr>
        <p:txBody>
          <a:bodyPr/>
          <a:lstStyle/>
          <a:p>
            <a:pPr>
              <a:spcBef>
                <a:spcPts val="2800"/>
              </a:spcBef>
              <a:defRPr cap="none" i="0" spc="0" sz="2800">
                <a:solidFill>
                  <a:srgbClr val="DCDEE0"/>
                </a:solidFill>
              </a:defRPr>
            </a:pPr>
          </a:p>
        </p:txBody>
      </p:sp>
      <p:sp>
        <p:nvSpPr>
          <p:cNvPr id="512" name="Shape 512"/>
          <p:cNvSpPr/>
          <p:nvPr>
            <p:ph type="body" sz="quarter" idx="16"/>
          </p:nvPr>
        </p:nvSpPr>
        <p:spPr>
          <a:xfrm>
            <a:off x="16786183" y="4306940"/>
            <a:ext cx="5601971" cy="800103"/>
          </a:xfrm>
          <a:prstGeom prst="rect">
            <a:avLst/>
          </a:prstGeom>
        </p:spPr>
        <p:txBody>
          <a:bodyPr/>
          <a:lstStyle/>
          <a:p>
            <a:pPr>
              <a:defRPr i="0" spc="500" sz="2800"/>
            </a:pPr>
          </a:p>
        </p:txBody>
      </p:sp>
      <p:sp>
        <p:nvSpPr>
          <p:cNvPr id="513" name="Shape 513"/>
          <p:cNvSpPr/>
          <p:nvPr>
            <p:ph type="body" sz="quarter" idx="17"/>
          </p:nvPr>
        </p:nvSpPr>
        <p:spPr>
          <a:xfrm>
            <a:off x="16786183" y="5211176"/>
            <a:ext cx="5601971" cy="1569722"/>
          </a:xfrm>
          <a:prstGeom prst="rect">
            <a:avLst/>
          </a:prstGeom>
        </p:spPr>
        <p:txBody>
          <a:bodyPr/>
          <a:lstStyle/>
          <a:p>
            <a:pPr>
              <a:spcBef>
                <a:spcPts val="2800"/>
              </a:spcBef>
              <a:defRPr cap="none" i="0" spc="0" sz="2800">
                <a:solidFill>
                  <a:srgbClr val="DCDEE0"/>
                </a:solidFill>
              </a:defRPr>
            </a:pPr>
          </a:p>
        </p:txBody>
      </p:sp>
      <p:sp>
        <p:nvSpPr>
          <p:cNvPr id="514" name="Shape 514"/>
          <p:cNvSpPr/>
          <p:nvPr/>
        </p:nvSpPr>
        <p:spPr>
          <a:xfrm>
            <a:off x="13550318" y="8414504"/>
            <a:ext cx="2485397" cy="2485399"/>
          </a:xfrm>
          <a:prstGeom prst="ellipse">
            <a:avLst/>
          </a:prstGeom>
          <a:ln w="38100">
            <a:solidFill>
              <a:srgbClr val="F2B62D"/>
            </a:solidFill>
            <a:miter lim="400000"/>
          </a:ln>
        </p:spPr>
        <p:txBody>
          <a:bodyPr lIns="50800" tIns="50800" rIns="50800" bIns="50800" anchor="ctr"/>
          <a:lstStyle/>
          <a:p>
            <a:pPr defTabSz="584200">
              <a:lnSpc>
                <a:spcPct val="120000"/>
              </a:lnSpc>
              <a:defRPr spc="720" sz="3600">
                <a:latin typeface="Georgia"/>
                <a:ea typeface="Georgia"/>
                <a:cs typeface="Georgia"/>
                <a:sym typeface="Georgia"/>
              </a:defRPr>
            </a:pPr>
          </a:p>
        </p:txBody>
      </p:sp>
      <p:sp>
        <p:nvSpPr>
          <p:cNvPr id="515" name="Shape 515"/>
          <p:cNvSpPr/>
          <p:nvPr>
            <p:ph type="body" sz="quarter" idx="18"/>
          </p:nvPr>
        </p:nvSpPr>
        <p:spPr>
          <a:xfrm>
            <a:off x="16786183" y="8452201"/>
            <a:ext cx="5601971" cy="800102"/>
          </a:xfrm>
          <a:prstGeom prst="rect">
            <a:avLst/>
          </a:prstGeom>
        </p:spPr>
        <p:txBody>
          <a:bodyPr/>
          <a:lstStyle/>
          <a:p>
            <a:pPr>
              <a:defRPr i="0" spc="500" sz="2800"/>
            </a:pPr>
          </a:p>
        </p:txBody>
      </p:sp>
      <p:sp>
        <p:nvSpPr>
          <p:cNvPr id="516" name="Shape 516"/>
          <p:cNvSpPr/>
          <p:nvPr>
            <p:ph type="body" sz="quarter" idx="19"/>
          </p:nvPr>
        </p:nvSpPr>
        <p:spPr>
          <a:xfrm>
            <a:off x="16786183" y="9378843"/>
            <a:ext cx="5601971" cy="1569722"/>
          </a:xfrm>
          <a:prstGeom prst="rect">
            <a:avLst/>
          </a:prstGeom>
        </p:spPr>
        <p:txBody>
          <a:bodyPr/>
          <a:lstStyle/>
          <a:p>
            <a:pPr>
              <a:spcBef>
                <a:spcPts val="2800"/>
              </a:spcBef>
              <a:defRPr cap="none" i="0" spc="0" sz="2800">
                <a:solidFill>
                  <a:srgbClr val="DCDEE0"/>
                </a:solidFill>
              </a:defRPr>
            </a:pPr>
          </a:p>
        </p:txBody>
      </p:sp>
      <p:sp>
        <p:nvSpPr>
          <p:cNvPr id="517" name="Shape 517"/>
          <p:cNvSpPr/>
          <p:nvPr>
            <p:ph type="body" sz="quarter" idx="20"/>
          </p:nvPr>
        </p:nvSpPr>
        <p:spPr>
          <a:xfrm>
            <a:off x="1149787" y="1096868"/>
            <a:ext cx="12941542" cy="863602"/>
          </a:xfrm>
          <a:prstGeom prst="rect">
            <a:avLst/>
          </a:prstGeom>
        </p:spPr>
        <p:txBody>
          <a:bodyPr anchor="ctr"/>
          <a:lstStyle/>
          <a:p>
            <a:pPr defTabSz="825500">
              <a:lnSpc>
                <a:spcPct val="100000"/>
              </a:lnSpc>
              <a:defRPr i="0" spc="500" sz="5000">
                <a:solidFill>
                  <a:srgbClr val="F2B62D"/>
                </a:solidFill>
              </a:defRPr>
            </a:pPr>
          </a:p>
        </p:txBody>
      </p:sp>
      <p:sp>
        <p:nvSpPr>
          <p:cNvPr id="518" name="Shape 518"/>
          <p:cNvSpPr/>
          <p:nvPr>
            <p:ph type="pic" sz="quarter" idx="21"/>
          </p:nvPr>
        </p:nvSpPr>
        <p:spPr>
          <a:xfrm>
            <a:off x="2717791" y="4985251"/>
            <a:ext cx="1053384" cy="1053384"/>
          </a:xfrm>
          <a:prstGeom prst="rect">
            <a:avLst/>
          </a:prstGeom>
        </p:spPr>
        <p:txBody>
          <a:bodyPr lIns="91439" tIns="45719" rIns="91439" bIns="45719">
            <a:noAutofit/>
          </a:bodyPr>
          <a:lstStyle/>
          <a:p>
            <a:pPr/>
          </a:p>
        </p:txBody>
      </p:sp>
      <p:sp>
        <p:nvSpPr>
          <p:cNvPr id="519" name="Shape 519"/>
          <p:cNvSpPr/>
          <p:nvPr>
            <p:ph type="pic" sz="quarter" idx="22"/>
          </p:nvPr>
        </p:nvSpPr>
        <p:spPr>
          <a:xfrm>
            <a:off x="2543206" y="8993564"/>
            <a:ext cx="1402552" cy="1225149"/>
          </a:xfrm>
          <a:prstGeom prst="rect">
            <a:avLst/>
          </a:prstGeom>
        </p:spPr>
        <p:txBody>
          <a:bodyPr lIns="91439" tIns="45719" rIns="91439" bIns="45719">
            <a:noAutofit/>
          </a:bodyPr>
          <a:lstStyle/>
          <a:p>
            <a:pPr/>
          </a:p>
        </p:txBody>
      </p:sp>
      <p:sp>
        <p:nvSpPr>
          <p:cNvPr id="520" name="Shape 520"/>
          <p:cNvSpPr/>
          <p:nvPr>
            <p:ph type="pic" sz="quarter" idx="23"/>
          </p:nvPr>
        </p:nvSpPr>
        <p:spPr>
          <a:xfrm>
            <a:off x="14029672" y="4839489"/>
            <a:ext cx="1402553" cy="1168794"/>
          </a:xfrm>
          <a:prstGeom prst="rect">
            <a:avLst/>
          </a:prstGeom>
        </p:spPr>
        <p:txBody>
          <a:bodyPr lIns="91439" tIns="45719" rIns="91439" bIns="45719">
            <a:noAutofit/>
          </a:bodyPr>
          <a:lstStyle/>
          <a:p>
            <a:pPr/>
          </a:p>
        </p:txBody>
      </p:sp>
      <p:sp>
        <p:nvSpPr>
          <p:cNvPr id="521" name="Shape 521"/>
          <p:cNvSpPr/>
          <p:nvPr>
            <p:ph type="pic" sz="quarter" idx="24"/>
          </p:nvPr>
        </p:nvSpPr>
        <p:spPr>
          <a:xfrm>
            <a:off x="14091741" y="8971216"/>
            <a:ext cx="1278415" cy="1225148"/>
          </a:xfrm>
          <a:prstGeom prst="rect">
            <a:avLst/>
          </a:prstGeom>
        </p:spPr>
        <p:txBody>
          <a:bodyPr lIns="91439" tIns="45719" rIns="91439" bIns="45719">
            <a:noAutofit/>
          </a:bodyPr>
          <a:lstStyle/>
          <a:p>
            <a:pPr/>
          </a:p>
        </p:txBody>
      </p:sp>
      <p:sp>
        <p:nvSpPr>
          <p:cNvPr id="522" name="Shape 52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type="tx" showMasterSp="0" showMasterPhAnim="1">
  <p:cSld name="Key Points w/ Icons Light">
    <p:bg>
      <p:bgPr>
        <a:solidFill>
          <a:srgbClr val="EFEFEF"/>
        </a:solidFill>
      </p:bgPr>
    </p:bg>
    <p:spTree>
      <p:nvGrpSpPr>
        <p:cNvPr id="1" name=""/>
        <p:cNvGrpSpPr/>
        <p:nvPr/>
      </p:nvGrpSpPr>
      <p:grpSpPr>
        <a:xfrm>
          <a:off x="0" y="0"/>
          <a:ext cx="0" cy="0"/>
          <a:chOff x="0" y="0"/>
          <a:chExt cx="0" cy="0"/>
        </a:xfrm>
      </p:grpSpPr>
      <p:sp>
        <p:nvSpPr>
          <p:cNvPr id="529" name="Shape 529"/>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530" name="Shape 530"/>
          <p:cNvSpPr/>
          <p:nvPr/>
        </p:nvSpPr>
        <p:spPr>
          <a:xfrm>
            <a:off x="2002197" y="4269656"/>
            <a:ext cx="2484571" cy="2484571"/>
          </a:xfrm>
          <a:prstGeom prst="ellipse">
            <a:avLst/>
          </a:prstGeom>
          <a:ln w="38100">
            <a:solidFill>
              <a:srgbClr val="F2B62D"/>
            </a:solidFill>
            <a:miter lim="400000"/>
          </a:ln>
        </p:spPr>
        <p:txBody>
          <a:bodyPr lIns="50800" tIns="50800" rIns="50800" bIns="50800" anchor="ctr"/>
          <a:lstStyle/>
          <a:p>
            <a:pPr defTabSz="584200">
              <a:lnSpc>
                <a:spcPct val="120000"/>
              </a:lnSpc>
              <a:defRPr spc="720" sz="3600">
                <a:latin typeface="Georgia"/>
                <a:ea typeface="Georgia"/>
                <a:cs typeface="Georgia"/>
                <a:sym typeface="Georgia"/>
              </a:defRPr>
            </a:pPr>
          </a:p>
        </p:txBody>
      </p:sp>
      <p:sp>
        <p:nvSpPr>
          <p:cNvPr id="531" name="Shape 531"/>
          <p:cNvSpPr/>
          <p:nvPr>
            <p:ph type="body" sz="quarter" idx="1"/>
          </p:nvPr>
        </p:nvSpPr>
        <p:spPr>
          <a:xfrm>
            <a:off x="5119115" y="4306940"/>
            <a:ext cx="5601971" cy="800103"/>
          </a:xfrm>
          <a:prstGeom prst="rect">
            <a:avLst/>
          </a:prstGeom>
        </p:spPr>
        <p:txBody>
          <a:bodyPr/>
          <a:lstStyle>
            <a:lvl1pPr>
              <a:defRPr i="0" spc="560" sz="2800">
                <a:solidFill>
                  <a:srgbClr val="000000"/>
                </a:solidFill>
              </a:defRPr>
            </a:lvl1pPr>
            <a:lvl2pPr marL="976922" indent="-341922">
              <a:defRPr i="0" spc="560" sz="2800">
                <a:solidFill>
                  <a:srgbClr val="000000"/>
                </a:solidFill>
              </a:defRPr>
            </a:lvl2pPr>
            <a:lvl3pPr marL="1611922" indent="-341922">
              <a:defRPr i="0" spc="560" sz="2800">
                <a:solidFill>
                  <a:srgbClr val="000000"/>
                </a:solidFill>
              </a:defRPr>
            </a:lvl3pPr>
            <a:lvl4pPr marL="2246922" indent="-341922">
              <a:defRPr i="0" spc="560" sz="2800">
                <a:solidFill>
                  <a:srgbClr val="000000"/>
                </a:solidFill>
              </a:defRPr>
            </a:lvl4pPr>
            <a:lvl5pPr marL="2881922" indent="-341922">
              <a:defRPr i="0" spc="560" sz="28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532" name="Shape 532"/>
          <p:cNvSpPr/>
          <p:nvPr>
            <p:ph type="body" sz="quarter" idx="13"/>
          </p:nvPr>
        </p:nvSpPr>
        <p:spPr>
          <a:xfrm>
            <a:off x="5119115" y="5233582"/>
            <a:ext cx="5601971" cy="1915162"/>
          </a:xfrm>
          <a:prstGeom prst="rect">
            <a:avLst/>
          </a:prstGeom>
        </p:spPr>
        <p:txBody>
          <a:bodyPr/>
          <a:lstStyle/>
          <a:p>
            <a:pPr>
              <a:spcBef>
                <a:spcPts val="4200"/>
              </a:spcBef>
              <a:defRPr cap="none" i="0" spc="0" sz="3100">
                <a:solidFill>
                  <a:srgbClr val="000000"/>
                </a:solidFill>
                <a:latin typeface="Avenir Next"/>
                <a:ea typeface="Avenir Next"/>
                <a:cs typeface="Avenir Next"/>
                <a:sym typeface="Avenir Next"/>
              </a:defRPr>
            </a:pPr>
          </a:p>
        </p:txBody>
      </p:sp>
      <p:sp>
        <p:nvSpPr>
          <p:cNvPr id="533" name="Shape 533"/>
          <p:cNvSpPr/>
          <p:nvPr/>
        </p:nvSpPr>
        <p:spPr>
          <a:xfrm>
            <a:off x="13550318" y="4269244"/>
            <a:ext cx="2485397" cy="2485399"/>
          </a:xfrm>
          <a:prstGeom prst="ellipse">
            <a:avLst/>
          </a:prstGeom>
          <a:ln w="38100">
            <a:solidFill>
              <a:srgbClr val="F2B62D"/>
            </a:solidFill>
            <a:miter lim="400000"/>
          </a:ln>
        </p:spPr>
        <p:txBody>
          <a:bodyPr lIns="50800" tIns="50800" rIns="50800" bIns="50800" anchor="ctr"/>
          <a:lstStyle/>
          <a:p>
            <a:pPr defTabSz="584200">
              <a:lnSpc>
                <a:spcPct val="120000"/>
              </a:lnSpc>
              <a:defRPr spc="720" sz="3600">
                <a:latin typeface="Georgia"/>
                <a:ea typeface="Georgia"/>
                <a:cs typeface="Georgia"/>
                <a:sym typeface="Georgia"/>
              </a:defRPr>
            </a:pPr>
          </a:p>
        </p:txBody>
      </p:sp>
      <p:sp>
        <p:nvSpPr>
          <p:cNvPr id="534" name="Shape 534"/>
          <p:cNvSpPr/>
          <p:nvPr/>
        </p:nvSpPr>
        <p:spPr>
          <a:xfrm>
            <a:off x="2002197" y="8414918"/>
            <a:ext cx="2484571" cy="2484571"/>
          </a:xfrm>
          <a:prstGeom prst="ellipse">
            <a:avLst/>
          </a:prstGeom>
          <a:ln w="38100">
            <a:solidFill>
              <a:srgbClr val="F2B62D"/>
            </a:solidFill>
            <a:miter lim="400000"/>
          </a:ln>
        </p:spPr>
        <p:txBody>
          <a:bodyPr lIns="50800" tIns="50800" rIns="50800" bIns="50800" anchor="ctr"/>
          <a:lstStyle/>
          <a:p>
            <a:pPr defTabSz="584200">
              <a:lnSpc>
                <a:spcPct val="120000"/>
              </a:lnSpc>
              <a:defRPr spc="720" sz="3600">
                <a:latin typeface="Georgia"/>
                <a:ea typeface="Georgia"/>
                <a:cs typeface="Georgia"/>
                <a:sym typeface="Georgia"/>
              </a:defRPr>
            </a:pPr>
          </a:p>
        </p:txBody>
      </p:sp>
      <p:sp>
        <p:nvSpPr>
          <p:cNvPr id="535" name="Shape 535"/>
          <p:cNvSpPr/>
          <p:nvPr>
            <p:ph type="body" sz="quarter" idx="14"/>
          </p:nvPr>
        </p:nvSpPr>
        <p:spPr>
          <a:xfrm>
            <a:off x="5119115" y="8452201"/>
            <a:ext cx="5601971" cy="800102"/>
          </a:xfrm>
          <a:prstGeom prst="rect">
            <a:avLst/>
          </a:prstGeom>
        </p:spPr>
        <p:txBody>
          <a:bodyPr/>
          <a:lstStyle/>
          <a:p>
            <a:pPr>
              <a:defRPr i="0" spc="500" sz="2800">
                <a:solidFill>
                  <a:srgbClr val="000000"/>
                </a:solidFill>
              </a:defRPr>
            </a:pPr>
          </a:p>
        </p:txBody>
      </p:sp>
      <p:sp>
        <p:nvSpPr>
          <p:cNvPr id="536" name="Shape 536"/>
          <p:cNvSpPr/>
          <p:nvPr>
            <p:ph type="body" sz="quarter" idx="15"/>
          </p:nvPr>
        </p:nvSpPr>
        <p:spPr>
          <a:xfrm>
            <a:off x="5119115" y="9378843"/>
            <a:ext cx="5601971" cy="1915162"/>
          </a:xfrm>
          <a:prstGeom prst="rect">
            <a:avLst/>
          </a:prstGeom>
        </p:spPr>
        <p:txBody>
          <a:bodyPr/>
          <a:lstStyle/>
          <a:p>
            <a:pPr>
              <a:spcBef>
                <a:spcPts val="4200"/>
              </a:spcBef>
              <a:defRPr cap="none" i="0" spc="0" sz="3100">
                <a:solidFill>
                  <a:srgbClr val="000000"/>
                </a:solidFill>
                <a:latin typeface="Avenir Next"/>
                <a:ea typeface="Avenir Next"/>
                <a:cs typeface="Avenir Next"/>
                <a:sym typeface="Avenir Next"/>
              </a:defRPr>
            </a:pPr>
          </a:p>
        </p:txBody>
      </p:sp>
      <p:sp>
        <p:nvSpPr>
          <p:cNvPr id="537" name="Shape 537"/>
          <p:cNvSpPr/>
          <p:nvPr>
            <p:ph type="body" sz="quarter" idx="16"/>
          </p:nvPr>
        </p:nvSpPr>
        <p:spPr>
          <a:xfrm>
            <a:off x="16786183" y="4306940"/>
            <a:ext cx="5601971" cy="800103"/>
          </a:xfrm>
          <a:prstGeom prst="rect">
            <a:avLst/>
          </a:prstGeom>
        </p:spPr>
        <p:txBody>
          <a:bodyPr/>
          <a:lstStyle/>
          <a:p>
            <a:pPr>
              <a:defRPr i="0" spc="500" sz="2800">
                <a:solidFill>
                  <a:srgbClr val="000000"/>
                </a:solidFill>
              </a:defRPr>
            </a:pPr>
          </a:p>
        </p:txBody>
      </p:sp>
      <p:sp>
        <p:nvSpPr>
          <p:cNvPr id="538" name="Shape 538"/>
          <p:cNvSpPr/>
          <p:nvPr>
            <p:ph type="body" sz="quarter" idx="17"/>
          </p:nvPr>
        </p:nvSpPr>
        <p:spPr>
          <a:xfrm>
            <a:off x="16786183" y="5211176"/>
            <a:ext cx="5601971" cy="1915162"/>
          </a:xfrm>
          <a:prstGeom prst="rect">
            <a:avLst/>
          </a:prstGeom>
        </p:spPr>
        <p:txBody>
          <a:bodyPr/>
          <a:lstStyle/>
          <a:p>
            <a:pPr>
              <a:spcBef>
                <a:spcPts val="4200"/>
              </a:spcBef>
              <a:defRPr cap="none" i="0" spc="0" sz="3100">
                <a:solidFill>
                  <a:srgbClr val="000000"/>
                </a:solidFill>
                <a:latin typeface="Avenir Next"/>
                <a:ea typeface="Avenir Next"/>
                <a:cs typeface="Avenir Next"/>
                <a:sym typeface="Avenir Next"/>
              </a:defRPr>
            </a:pPr>
          </a:p>
        </p:txBody>
      </p:sp>
      <p:sp>
        <p:nvSpPr>
          <p:cNvPr id="539" name="Shape 539"/>
          <p:cNvSpPr/>
          <p:nvPr/>
        </p:nvSpPr>
        <p:spPr>
          <a:xfrm>
            <a:off x="13550318" y="8414504"/>
            <a:ext cx="2485397" cy="2485399"/>
          </a:xfrm>
          <a:prstGeom prst="ellipse">
            <a:avLst/>
          </a:prstGeom>
          <a:ln w="38100">
            <a:solidFill>
              <a:srgbClr val="F2B62D"/>
            </a:solidFill>
            <a:miter lim="400000"/>
          </a:ln>
        </p:spPr>
        <p:txBody>
          <a:bodyPr lIns="50800" tIns="50800" rIns="50800" bIns="50800" anchor="ctr"/>
          <a:lstStyle/>
          <a:p>
            <a:pPr defTabSz="584200">
              <a:lnSpc>
                <a:spcPct val="120000"/>
              </a:lnSpc>
              <a:defRPr spc="720" sz="3600">
                <a:latin typeface="Georgia"/>
                <a:ea typeface="Georgia"/>
                <a:cs typeface="Georgia"/>
                <a:sym typeface="Georgia"/>
              </a:defRPr>
            </a:pPr>
          </a:p>
        </p:txBody>
      </p:sp>
      <p:sp>
        <p:nvSpPr>
          <p:cNvPr id="540" name="Shape 540"/>
          <p:cNvSpPr/>
          <p:nvPr>
            <p:ph type="body" sz="quarter" idx="18"/>
          </p:nvPr>
        </p:nvSpPr>
        <p:spPr>
          <a:xfrm>
            <a:off x="16786183" y="8452201"/>
            <a:ext cx="5601971" cy="800102"/>
          </a:xfrm>
          <a:prstGeom prst="rect">
            <a:avLst/>
          </a:prstGeom>
        </p:spPr>
        <p:txBody>
          <a:bodyPr/>
          <a:lstStyle/>
          <a:p>
            <a:pPr>
              <a:defRPr i="0" spc="500" sz="2800">
                <a:solidFill>
                  <a:srgbClr val="000000"/>
                </a:solidFill>
              </a:defRPr>
            </a:pPr>
          </a:p>
        </p:txBody>
      </p:sp>
      <p:sp>
        <p:nvSpPr>
          <p:cNvPr id="541" name="Shape 541"/>
          <p:cNvSpPr/>
          <p:nvPr>
            <p:ph type="body" sz="quarter" idx="19"/>
          </p:nvPr>
        </p:nvSpPr>
        <p:spPr>
          <a:xfrm>
            <a:off x="16786183" y="9378843"/>
            <a:ext cx="5601971" cy="1915162"/>
          </a:xfrm>
          <a:prstGeom prst="rect">
            <a:avLst/>
          </a:prstGeom>
        </p:spPr>
        <p:txBody>
          <a:bodyPr/>
          <a:lstStyle/>
          <a:p>
            <a:pPr>
              <a:spcBef>
                <a:spcPts val="4200"/>
              </a:spcBef>
              <a:defRPr cap="none" i="0" spc="0" sz="3100">
                <a:solidFill>
                  <a:srgbClr val="000000"/>
                </a:solidFill>
                <a:latin typeface="Avenir Next"/>
                <a:ea typeface="Avenir Next"/>
                <a:cs typeface="Avenir Next"/>
                <a:sym typeface="Avenir Next"/>
              </a:defRPr>
            </a:pPr>
          </a:p>
        </p:txBody>
      </p:sp>
      <p:sp>
        <p:nvSpPr>
          <p:cNvPr id="542" name="Shape 542"/>
          <p:cNvSpPr/>
          <p:nvPr>
            <p:ph type="body" sz="quarter" idx="20"/>
          </p:nvPr>
        </p:nvSpPr>
        <p:spPr>
          <a:xfrm>
            <a:off x="1149787" y="1096868"/>
            <a:ext cx="12941542" cy="863602"/>
          </a:xfrm>
          <a:prstGeom prst="rect">
            <a:avLst/>
          </a:prstGeom>
        </p:spPr>
        <p:txBody>
          <a:bodyPr anchor="ctr"/>
          <a:lstStyle/>
          <a:p>
            <a:pPr defTabSz="825500">
              <a:lnSpc>
                <a:spcPct val="100000"/>
              </a:lnSpc>
              <a:defRPr i="0" spc="500" sz="5000">
                <a:solidFill>
                  <a:srgbClr val="F2B62D"/>
                </a:solidFill>
              </a:defRPr>
            </a:pPr>
          </a:p>
        </p:txBody>
      </p:sp>
      <p:sp>
        <p:nvSpPr>
          <p:cNvPr id="543" name="Shape 543"/>
          <p:cNvSpPr/>
          <p:nvPr>
            <p:ph type="pic" sz="quarter" idx="21"/>
          </p:nvPr>
        </p:nvSpPr>
        <p:spPr>
          <a:xfrm>
            <a:off x="2556062" y="9011487"/>
            <a:ext cx="1291440" cy="1291440"/>
          </a:xfrm>
          <a:prstGeom prst="rect">
            <a:avLst/>
          </a:prstGeom>
        </p:spPr>
        <p:txBody>
          <a:bodyPr lIns="91439" tIns="45719" rIns="91439" bIns="45719">
            <a:noAutofit/>
          </a:bodyPr>
          <a:lstStyle/>
          <a:p>
            <a:pPr/>
          </a:p>
        </p:txBody>
      </p:sp>
      <p:sp>
        <p:nvSpPr>
          <p:cNvPr id="544" name="Shape 544"/>
          <p:cNvSpPr/>
          <p:nvPr>
            <p:ph type="pic" sz="quarter" idx="22"/>
          </p:nvPr>
        </p:nvSpPr>
        <p:spPr>
          <a:xfrm>
            <a:off x="14091327" y="8860067"/>
            <a:ext cx="1293477" cy="1293477"/>
          </a:xfrm>
          <a:prstGeom prst="rect">
            <a:avLst/>
          </a:prstGeom>
        </p:spPr>
        <p:txBody>
          <a:bodyPr lIns="91439" tIns="45719" rIns="91439" bIns="45719">
            <a:noAutofit/>
          </a:bodyPr>
          <a:lstStyle/>
          <a:p>
            <a:pPr/>
          </a:p>
        </p:txBody>
      </p:sp>
      <p:sp>
        <p:nvSpPr>
          <p:cNvPr id="545" name="Shape 545"/>
          <p:cNvSpPr/>
          <p:nvPr>
            <p:ph type="pic" sz="quarter" idx="23"/>
          </p:nvPr>
        </p:nvSpPr>
        <p:spPr>
          <a:xfrm>
            <a:off x="2556062" y="4835917"/>
            <a:ext cx="1376840" cy="1147368"/>
          </a:xfrm>
          <a:prstGeom prst="rect">
            <a:avLst/>
          </a:prstGeom>
        </p:spPr>
        <p:txBody>
          <a:bodyPr lIns="91439" tIns="45719" rIns="91439" bIns="45719">
            <a:noAutofit/>
          </a:bodyPr>
          <a:lstStyle/>
          <a:p>
            <a:pPr/>
          </a:p>
        </p:txBody>
      </p:sp>
      <p:sp>
        <p:nvSpPr>
          <p:cNvPr id="546" name="Shape 546"/>
          <p:cNvSpPr/>
          <p:nvPr>
            <p:ph type="pic" sz="quarter" idx="24"/>
          </p:nvPr>
        </p:nvSpPr>
        <p:spPr>
          <a:xfrm>
            <a:off x="14407804" y="4749238"/>
            <a:ext cx="770426" cy="1320728"/>
          </a:xfrm>
          <a:prstGeom prst="rect">
            <a:avLst/>
          </a:prstGeom>
        </p:spPr>
        <p:txBody>
          <a:bodyPr lIns="91439" tIns="45719" rIns="91439" bIns="45719">
            <a:noAutofit/>
          </a:bodyPr>
          <a:lstStyle/>
          <a:p>
            <a:pPr/>
          </a:p>
        </p:txBody>
      </p:sp>
      <p:sp>
        <p:nvSpPr>
          <p:cNvPr id="547" name="Shape 547"/>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type="tx" showMasterSp="0" showMasterPhAnim="1">
  <p:cSld name="Quadrant w/ icons Dark">
    <p:spTree>
      <p:nvGrpSpPr>
        <p:cNvPr id="1" name=""/>
        <p:cNvGrpSpPr/>
        <p:nvPr/>
      </p:nvGrpSpPr>
      <p:grpSpPr>
        <a:xfrm>
          <a:off x="0" y="0"/>
          <a:ext cx="0" cy="0"/>
          <a:chOff x="0" y="0"/>
          <a:chExt cx="0" cy="0"/>
        </a:xfrm>
      </p:grpSpPr>
      <p:sp>
        <p:nvSpPr>
          <p:cNvPr id="554" name="Shape 554"/>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graphicFrame>
        <p:nvGraphicFramePr>
          <p:cNvPr id="555" name="Table 555"/>
          <p:cNvGraphicFramePr/>
          <p:nvPr/>
        </p:nvGraphicFramePr>
        <p:xfrm>
          <a:off x="3374942" y="2470150"/>
          <a:ext cx="17634116" cy="10147300"/>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8817057"/>
                <a:gridCol w="8817057"/>
              </a:tblGrid>
              <a:tr h="5073650">
                <a:tc>
                  <a:txBody>
                    <a:bodyPr/>
                    <a:lstStyle/>
                    <a:p>
                      <a:pPr algn="ctr" defTabSz="825500">
                        <a:defRPr cap="none" spc="0" sz="5200"/>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c>
                  <a:txBody>
                    <a:bodyPr/>
                    <a:lstStyle/>
                    <a:p>
                      <a:pPr algn="ctr" defTabSz="825500">
                        <a:defRPr cap="none" spc="0" sz="5200"/>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r>
              <a:tr h="5073650">
                <a:tc>
                  <a:txBody>
                    <a:bodyPr/>
                    <a:lstStyle/>
                    <a:p>
                      <a:pPr algn="ctr" defTabSz="825500">
                        <a:defRPr cap="none" spc="0" sz="5200"/>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c>
                  <a:txBody>
                    <a:bodyPr/>
                    <a:lstStyle/>
                    <a:p>
                      <a:pPr algn="ctr" defTabSz="825500">
                        <a:defRPr cap="none" spc="0" sz="5200"/>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r>
            </a:tbl>
          </a:graphicData>
        </a:graphic>
      </p:graphicFrame>
      <p:sp>
        <p:nvSpPr>
          <p:cNvPr id="556" name="Shape 556"/>
          <p:cNvSpPr/>
          <p:nvPr>
            <p:ph type="body" sz="quarter" idx="1"/>
          </p:nvPr>
        </p:nvSpPr>
        <p:spPr>
          <a:xfrm>
            <a:off x="4733959" y="5572609"/>
            <a:ext cx="4889096" cy="1392438"/>
          </a:xfrm>
          <a:prstGeom prst="rect">
            <a:avLst/>
          </a:prstGeom>
        </p:spPr>
        <p:txBody>
          <a:bodyPr/>
          <a:lstStyle>
            <a:lvl1pPr indent="12700" algn="ctr">
              <a:defRPr i="0" spc="560" sz="2800"/>
            </a:lvl1pPr>
            <a:lvl2pPr marL="989622" indent="-341922" algn="ctr">
              <a:defRPr i="0" spc="560" sz="2800"/>
            </a:lvl2pPr>
            <a:lvl3pPr marL="1624622" indent="-341922" algn="ctr">
              <a:defRPr i="0" spc="560" sz="2800"/>
            </a:lvl3pPr>
            <a:lvl4pPr marL="2259622" indent="-341922" algn="ctr">
              <a:defRPr i="0" spc="560" sz="2800"/>
            </a:lvl4pPr>
            <a:lvl5pPr marL="2894622" indent="-341922" algn="ctr">
              <a:defRPr i="0" spc="560" sz="2800"/>
            </a:lvl5pPr>
          </a:lstStyle>
          <a:p>
            <a:pPr/>
            <a:r>
              <a:t>Body Level One</a:t>
            </a:r>
          </a:p>
          <a:p>
            <a:pPr lvl="1"/>
            <a:r>
              <a:t>Body Level Two</a:t>
            </a:r>
          </a:p>
          <a:p>
            <a:pPr lvl="2"/>
            <a:r>
              <a:t>Body Level Three</a:t>
            </a:r>
          </a:p>
          <a:p>
            <a:pPr lvl="3"/>
            <a:r>
              <a:t>Body Level Four</a:t>
            </a:r>
          </a:p>
          <a:p>
            <a:pPr lvl="4"/>
            <a:r>
              <a:t>Body Level Five</a:t>
            </a:r>
          </a:p>
        </p:txBody>
      </p:sp>
      <p:sp>
        <p:nvSpPr>
          <p:cNvPr id="557" name="Shape 557"/>
          <p:cNvSpPr/>
          <p:nvPr>
            <p:ph type="body" sz="quarter" idx="13"/>
          </p:nvPr>
        </p:nvSpPr>
        <p:spPr>
          <a:xfrm>
            <a:off x="14138991" y="5572609"/>
            <a:ext cx="4952353" cy="1285392"/>
          </a:xfrm>
          <a:prstGeom prst="rect">
            <a:avLst/>
          </a:prstGeom>
        </p:spPr>
        <p:txBody>
          <a:bodyPr/>
          <a:lstStyle/>
          <a:p>
            <a:pPr indent="12700" algn="ctr">
              <a:defRPr i="0" spc="500" sz="2800"/>
            </a:pPr>
          </a:p>
        </p:txBody>
      </p:sp>
      <p:sp>
        <p:nvSpPr>
          <p:cNvPr id="558" name="Shape 558"/>
          <p:cNvSpPr/>
          <p:nvPr>
            <p:ph type="body" sz="quarter" idx="14"/>
          </p:nvPr>
        </p:nvSpPr>
        <p:spPr>
          <a:xfrm>
            <a:off x="14291808" y="10842938"/>
            <a:ext cx="4646718" cy="1173225"/>
          </a:xfrm>
          <a:prstGeom prst="rect">
            <a:avLst/>
          </a:prstGeom>
        </p:spPr>
        <p:txBody>
          <a:bodyPr/>
          <a:lstStyle/>
          <a:p>
            <a:pPr indent="12700" algn="ctr">
              <a:defRPr i="0" spc="500" sz="2800"/>
            </a:pPr>
          </a:p>
        </p:txBody>
      </p:sp>
      <p:sp>
        <p:nvSpPr>
          <p:cNvPr id="559" name="Shape 559"/>
          <p:cNvSpPr/>
          <p:nvPr>
            <p:ph type="pic" sz="quarter" idx="15"/>
          </p:nvPr>
        </p:nvSpPr>
        <p:spPr>
          <a:xfrm>
            <a:off x="6348186" y="3638980"/>
            <a:ext cx="1660640" cy="1512835"/>
          </a:xfrm>
          <a:prstGeom prst="rect">
            <a:avLst/>
          </a:prstGeom>
        </p:spPr>
        <p:txBody>
          <a:bodyPr lIns="91439" tIns="45719" rIns="91439" bIns="45719">
            <a:noAutofit/>
          </a:bodyPr>
          <a:lstStyle/>
          <a:p>
            <a:pPr/>
          </a:p>
        </p:txBody>
      </p:sp>
      <p:sp>
        <p:nvSpPr>
          <p:cNvPr id="560" name="Shape 560"/>
          <p:cNvSpPr/>
          <p:nvPr>
            <p:ph type="pic" sz="quarter" idx="16"/>
          </p:nvPr>
        </p:nvSpPr>
        <p:spPr>
          <a:xfrm>
            <a:off x="15861405" y="8787286"/>
            <a:ext cx="1507523" cy="1299589"/>
          </a:xfrm>
          <a:prstGeom prst="rect">
            <a:avLst/>
          </a:prstGeom>
        </p:spPr>
        <p:txBody>
          <a:bodyPr lIns="91439" tIns="45719" rIns="91439" bIns="45719">
            <a:noAutofit/>
          </a:bodyPr>
          <a:lstStyle/>
          <a:p>
            <a:pPr/>
          </a:p>
        </p:txBody>
      </p:sp>
      <p:sp>
        <p:nvSpPr>
          <p:cNvPr id="561" name="Shape 561"/>
          <p:cNvSpPr/>
          <p:nvPr>
            <p:ph type="body" sz="quarter" idx="17"/>
          </p:nvPr>
        </p:nvSpPr>
        <p:spPr>
          <a:xfrm>
            <a:off x="4855147" y="11000279"/>
            <a:ext cx="4646718" cy="1051562"/>
          </a:xfrm>
          <a:prstGeom prst="rect">
            <a:avLst/>
          </a:prstGeom>
        </p:spPr>
        <p:txBody>
          <a:bodyPr anchor="ctr"/>
          <a:lstStyle/>
          <a:p>
            <a:pPr indent="12700" algn="ctr">
              <a:defRPr i="0" spc="500" sz="2800"/>
            </a:pPr>
          </a:p>
        </p:txBody>
      </p:sp>
      <p:sp>
        <p:nvSpPr>
          <p:cNvPr id="562" name="Shape 562"/>
          <p:cNvSpPr/>
          <p:nvPr>
            <p:ph type="pic" sz="quarter" idx="18"/>
          </p:nvPr>
        </p:nvSpPr>
        <p:spPr>
          <a:xfrm>
            <a:off x="6287906" y="8787286"/>
            <a:ext cx="1781202" cy="1859496"/>
          </a:xfrm>
          <a:prstGeom prst="rect">
            <a:avLst/>
          </a:prstGeom>
        </p:spPr>
        <p:txBody>
          <a:bodyPr lIns="91439" tIns="45719" rIns="91439" bIns="45719">
            <a:noAutofit/>
          </a:bodyPr>
          <a:lstStyle/>
          <a:p>
            <a:pPr/>
          </a:p>
        </p:txBody>
      </p:sp>
      <p:sp>
        <p:nvSpPr>
          <p:cNvPr id="563" name="Shape 563"/>
          <p:cNvSpPr/>
          <p:nvPr>
            <p:ph type="pic" sz="quarter" idx="19"/>
          </p:nvPr>
        </p:nvSpPr>
        <p:spPr>
          <a:xfrm>
            <a:off x="15997860" y="3638980"/>
            <a:ext cx="1234613" cy="1512835"/>
          </a:xfrm>
          <a:prstGeom prst="rect">
            <a:avLst/>
          </a:prstGeom>
        </p:spPr>
        <p:txBody>
          <a:bodyPr lIns="91439" tIns="45719" rIns="91439" bIns="45719">
            <a:noAutofit/>
          </a:bodyPr>
          <a:lstStyle/>
          <a:p>
            <a:pPr/>
          </a:p>
        </p:txBody>
      </p:sp>
      <p:sp>
        <p:nvSpPr>
          <p:cNvPr id="564" name="Shape 564"/>
          <p:cNvSpPr/>
          <p:nvPr>
            <p:ph type="body" sz="quarter" idx="20"/>
          </p:nvPr>
        </p:nvSpPr>
        <p:spPr>
          <a:xfrm>
            <a:off x="1273727" y="1003670"/>
            <a:ext cx="13590758" cy="863602"/>
          </a:xfrm>
          <a:prstGeom prst="rect">
            <a:avLst/>
          </a:prstGeom>
        </p:spPr>
        <p:txBody>
          <a:bodyPr anchor="ctr"/>
          <a:lstStyle/>
          <a:p>
            <a:pPr defTabSz="825500">
              <a:lnSpc>
                <a:spcPct val="100000"/>
              </a:lnSpc>
              <a:defRPr i="0" spc="500" sz="5000">
                <a:solidFill>
                  <a:srgbClr val="F2B62D"/>
                </a:solidFill>
              </a:defRPr>
            </a:pPr>
          </a:p>
        </p:txBody>
      </p:sp>
      <p:sp>
        <p:nvSpPr>
          <p:cNvPr id="565" name="Shape 56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type="tx" showMasterSp="0" showMasterPhAnim="1">
  <p:cSld name="SWAT Analysis Light">
    <p:bg>
      <p:bgPr>
        <a:solidFill>
          <a:srgbClr val="EFEFEF"/>
        </a:solidFill>
      </p:bgPr>
    </p:bg>
    <p:spTree>
      <p:nvGrpSpPr>
        <p:cNvPr id="1" name=""/>
        <p:cNvGrpSpPr/>
        <p:nvPr/>
      </p:nvGrpSpPr>
      <p:grpSpPr>
        <a:xfrm>
          <a:off x="0" y="0"/>
          <a:ext cx="0" cy="0"/>
          <a:chOff x="0" y="0"/>
          <a:chExt cx="0" cy="0"/>
        </a:xfrm>
      </p:grpSpPr>
      <p:sp>
        <p:nvSpPr>
          <p:cNvPr id="572" name="Shape 572"/>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graphicFrame>
        <p:nvGraphicFramePr>
          <p:cNvPr id="573" name="Table 573"/>
          <p:cNvGraphicFramePr/>
          <p:nvPr/>
        </p:nvGraphicFramePr>
        <p:xfrm>
          <a:off x="1273727" y="2393950"/>
          <a:ext cx="22499757" cy="10147300"/>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1249878"/>
                <a:gridCol w="11249878"/>
              </a:tblGrid>
              <a:tr h="5073650">
                <a:tc>
                  <a:txBody>
                    <a:bodyPr/>
                    <a:lstStyle/>
                    <a:p>
                      <a:pPr algn="ctr" defTabSz="825500">
                        <a:defRPr cap="none" spc="0" sz="5200"/>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c>
                  <a:txBody>
                    <a:bodyPr/>
                    <a:lstStyle/>
                    <a:p>
                      <a:pPr algn="ctr" defTabSz="825500">
                        <a:defRPr cap="none" spc="0" sz="5200"/>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r>
              <a:tr h="5073650">
                <a:tc>
                  <a:txBody>
                    <a:bodyPr/>
                    <a:lstStyle/>
                    <a:p>
                      <a:pPr algn="ctr" defTabSz="825500">
                        <a:defRPr cap="none" spc="0" sz="5200"/>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c>
                  <a:txBody>
                    <a:bodyPr/>
                    <a:lstStyle/>
                    <a:p>
                      <a:pPr algn="ctr" defTabSz="825500">
                        <a:defRPr cap="none" spc="0" sz="5200"/>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r>
            </a:tbl>
          </a:graphicData>
        </a:graphic>
      </p:graphicFrame>
      <p:sp>
        <p:nvSpPr>
          <p:cNvPr id="574" name="Shape 574"/>
          <p:cNvSpPr/>
          <p:nvPr>
            <p:ph type="body" sz="quarter" idx="1"/>
          </p:nvPr>
        </p:nvSpPr>
        <p:spPr>
          <a:xfrm>
            <a:off x="1273727" y="1003670"/>
            <a:ext cx="11552836" cy="863602"/>
          </a:xfrm>
          <a:prstGeom prst="rect">
            <a:avLst/>
          </a:prstGeom>
        </p:spPr>
        <p:txBody>
          <a:bodyPr anchor="ctr"/>
          <a:lstStyle>
            <a:lvl1pPr defTabSz="825500">
              <a:lnSpc>
                <a:spcPct val="100000"/>
              </a:lnSpc>
              <a:defRPr i="0" spc="550" sz="5000">
                <a:solidFill>
                  <a:srgbClr val="F2B62D"/>
                </a:solidFill>
              </a:defRPr>
            </a:lvl1pPr>
            <a:lvl2pPr marL="1245575" indent="-610575" defTabSz="825500">
              <a:lnSpc>
                <a:spcPct val="100000"/>
              </a:lnSpc>
              <a:defRPr i="0" spc="550" sz="5000">
                <a:solidFill>
                  <a:srgbClr val="F2B62D"/>
                </a:solidFill>
              </a:defRPr>
            </a:lvl2pPr>
            <a:lvl3pPr marL="1880575" indent="-610575" defTabSz="825500">
              <a:lnSpc>
                <a:spcPct val="100000"/>
              </a:lnSpc>
              <a:defRPr i="0" spc="550" sz="5000">
                <a:solidFill>
                  <a:srgbClr val="F2B62D"/>
                </a:solidFill>
              </a:defRPr>
            </a:lvl3pPr>
            <a:lvl4pPr marL="2515575" indent="-610575" defTabSz="825500">
              <a:lnSpc>
                <a:spcPct val="100000"/>
              </a:lnSpc>
              <a:defRPr i="0" spc="550" sz="5000">
                <a:solidFill>
                  <a:srgbClr val="F2B62D"/>
                </a:solidFill>
              </a:defRPr>
            </a:lvl4pPr>
            <a:lvl5pPr marL="3150575" indent="-610575" defTabSz="825500">
              <a:lnSpc>
                <a:spcPct val="100000"/>
              </a:lnSpc>
              <a:defRPr i="0" spc="550" sz="5000">
                <a:solidFill>
                  <a:srgbClr val="F2B62D"/>
                </a:solidFill>
              </a:defRPr>
            </a:lvl5pPr>
          </a:lstStyle>
          <a:p>
            <a:pPr/>
            <a:r>
              <a:t>Body Level One</a:t>
            </a:r>
          </a:p>
          <a:p>
            <a:pPr lvl="1"/>
            <a:r>
              <a:t>Body Level Two</a:t>
            </a:r>
          </a:p>
          <a:p>
            <a:pPr lvl="2"/>
            <a:r>
              <a:t>Body Level Three</a:t>
            </a:r>
          </a:p>
          <a:p>
            <a:pPr lvl="3"/>
            <a:r>
              <a:t>Body Level Four</a:t>
            </a:r>
          </a:p>
          <a:p>
            <a:pPr lvl="4"/>
            <a:r>
              <a:t>Body Level Five</a:t>
            </a:r>
          </a:p>
        </p:txBody>
      </p:sp>
      <p:sp>
        <p:nvSpPr>
          <p:cNvPr id="575" name="Shape 575"/>
          <p:cNvSpPr/>
          <p:nvPr>
            <p:ph type="body" sz="quarter" idx="13"/>
          </p:nvPr>
        </p:nvSpPr>
        <p:spPr>
          <a:xfrm>
            <a:off x="1706688" y="3983504"/>
            <a:ext cx="10077485" cy="2451102"/>
          </a:xfrm>
          <a:prstGeom prst="rect">
            <a:avLst/>
          </a:prstGeom>
        </p:spPr>
        <p:txBody>
          <a:bodyPr/>
          <a:lstStyle/>
          <a:p>
            <a:pPr>
              <a:lnSpc>
                <a:spcPct val="100000"/>
              </a:lnSpc>
              <a:spcBef>
                <a:spcPts val="2300"/>
              </a:spcBef>
              <a:defRPr cap="none" i="0" spc="0" sz="2400">
                <a:solidFill>
                  <a:srgbClr val="000000"/>
                </a:solidFill>
              </a:defRPr>
            </a:pPr>
          </a:p>
        </p:txBody>
      </p:sp>
      <p:sp>
        <p:nvSpPr>
          <p:cNvPr id="576" name="Shape 576"/>
          <p:cNvSpPr/>
          <p:nvPr/>
        </p:nvSpPr>
        <p:spPr>
          <a:xfrm>
            <a:off x="1706688" y="2619886"/>
            <a:ext cx="7529215"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defRPr spc="560" sz="2800">
                <a:solidFill>
                  <a:srgbClr val="000000"/>
                </a:solidFill>
              </a:defRPr>
            </a:lvl1pPr>
          </a:lstStyle>
          <a:p>
            <a:pPr/>
            <a:r>
              <a:t>StrengthS</a:t>
            </a:r>
          </a:p>
        </p:txBody>
      </p:sp>
      <p:sp>
        <p:nvSpPr>
          <p:cNvPr id="577" name="Shape 577"/>
          <p:cNvSpPr/>
          <p:nvPr/>
        </p:nvSpPr>
        <p:spPr>
          <a:xfrm>
            <a:off x="13144205" y="2619886"/>
            <a:ext cx="7529214"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defRPr spc="560" sz="2800">
                <a:solidFill>
                  <a:srgbClr val="000000"/>
                </a:solidFill>
              </a:defRPr>
            </a:lvl1pPr>
          </a:lstStyle>
          <a:p>
            <a:pPr/>
            <a:r>
              <a:t>Weakness</a:t>
            </a:r>
          </a:p>
        </p:txBody>
      </p:sp>
      <p:sp>
        <p:nvSpPr>
          <p:cNvPr id="578" name="Shape 578"/>
          <p:cNvSpPr/>
          <p:nvPr/>
        </p:nvSpPr>
        <p:spPr>
          <a:xfrm>
            <a:off x="1706688" y="7797662"/>
            <a:ext cx="7529215"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defRPr spc="560" sz="2800">
                <a:solidFill>
                  <a:srgbClr val="000000"/>
                </a:solidFill>
              </a:defRPr>
            </a:lvl1pPr>
          </a:lstStyle>
          <a:p>
            <a:pPr/>
            <a:r>
              <a:t>Opportunities </a:t>
            </a:r>
          </a:p>
        </p:txBody>
      </p:sp>
      <p:sp>
        <p:nvSpPr>
          <p:cNvPr id="579" name="Shape 579"/>
          <p:cNvSpPr/>
          <p:nvPr/>
        </p:nvSpPr>
        <p:spPr>
          <a:xfrm>
            <a:off x="13091295" y="7797662"/>
            <a:ext cx="7529215"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defRPr spc="560" sz="2800">
                <a:solidFill>
                  <a:srgbClr val="000000"/>
                </a:solidFill>
              </a:defRPr>
            </a:lvl1pPr>
          </a:lstStyle>
          <a:p>
            <a:pPr/>
            <a:r>
              <a:t>Threats  </a:t>
            </a:r>
          </a:p>
        </p:txBody>
      </p:sp>
      <p:sp>
        <p:nvSpPr>
          <p:cNvPr id="580" name="Shape 580"/>
          <p:cNvSpPr/>
          <p:nvPr>
            <p:ph type="body" sz="quarter" idx="14"/>
          </p:nvPr>
        </p:nvSpPr>
        <p:spPr>
          <a:xfrm>
            <a:off x="13144205" y="3983504"/>
            <a:ext cx="10077485" cy="2451102"/>
          </a:xfrm>
          <a:prstGeom prst="rect">
            <a:avLst/>
          </a:prstGeom>
        </p:spPr>
        <p:txBody>
          <a:bodyPr/>
          <a:lstStyle/>
          <a:p>
            <a:pPr>
              <a:lnSpc>
                <a:spcPct val="100000"/>
              </a:lnSpc>
              <a:spcBef>
                <a:spcPts val="2300"/>
              </a:spcBef>
              <a:defRPr cap="none" i="0" spc="0" sz="2400">
                <a:solidFill>
                  <a:srgbClr val="000000"/>
                </a:solidFill>
              </a:defRPr>
            </a:pPr>
          </a:p>
        </p:txBody>
      </p:sp>
      <p:sp>
        <p:nvSpPr>
          <p:cNvPr id="581" name="Shape 581"/>
          <p:cNvSpPr/>
          <p:nvPr>
            <p:ph type="body" sz="quarter" idx="15"/>
          </p:nvPr>
        </p:nvSpPr>
        <p:spPr>
          <a:xfrm>
            <a:off x="13144205" y="8860304"/>
            <a:ext cx="10077485" cy="1790702"/>
          </a:xfrm>
          <a:prstGeom prst="rect">
            <a:avLst/>
          </a:prstGeom>
        </p:spPr>
        <p:txBody>
          <a:bodyPr/>
          <a:lstStyle/>
          <a:p>
            <a:pPr>
              <a:lnSpc>
                <a:spcPct val="100000"/>
              </a:lnSpc>
              <a:spcBef>
                <a:spcPts val="2300"/>
              </a:spcBef>
              <a:defRPr cap="none" i="0" spc="0" sz="2400">
                <a:solidFill>
                  <a:srgbClr val="000000"/>
                </a:solidFill>
              </a:defRPr>
            </a:pPr>
          </a:p>
        </p:txBody>
      </p:sp>
      <p:sp>
        <p:nvSpPr>
          <p:cNvPr id="582" name="Shape 582"/>
          <p:cNvSpPr/>
          <p:nvPr>
            <p:ph type="body" sz="quarter" idx="16"/>
          </p:nvPr>
        </p:nvSpPr>
        <p:spPr>
          <a:xfrm>
            <a:off x="1706688" y="8860304"/>
            <a:ext cx="10077485" cy="1790702"/>
          </a:xfrm>
          <a:prstGeom prst="rect">
            <a:avLst/>
          </a:prstGeom>
        </p:spPr>
        <p:txBody>
          <a:bodyPr/>
          <a:lstStyle/>
          <a:p>
            <a:pPr>
              <a:lnSpc>
                <a:spcPct val="100000"/>
              </a:lnSpc>
              <a:spcBef>
                <a:spcPts val="2300"/>
              </a:spcBef>
              <a:defRPr cap="none" i="0" spc="0" sz="2400">
                <a:solidFill>
                  <a:srgbClr val="000000"/>
                </a:solidFill>
              </a:defRPr>
            </a:pPr>
          </a:p>
        </p:txBody>
      </p:sp>
      <p:sp>
        <p:nvSpPr>
          <p:cNvPr id="583" name="Shape 58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type="tx" showMasterSp="0" showMasterPhAnim="1">
  <p:cSld name="Three Images Dark">
    <p:spTree>
      <p:nvGrpSpPr>
        <p:cNvPr id="1" name=""/>
        <p:cNvGrpSpPr/>
        <p:nvPr/>
      </p:nvGrpSpPr>
      <p:grpSpPr>
        <a:xfrm>
          <a:off x="0" y="0"/>
          <a:ext cx="0" cy="0"/>
          <a:chOff x="0" y="0"/>
          <a:chExt cx="0" cy="0"/>
        </a:xfrm>
      </p:grpSpPr>
      <p:sp>
        <p:nvSpPr>
          <p:cNvPr id="590" name="Shape 590"/>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591" name="Shape 591"/>
          <p:cNvSpPr/>
          <p:nvPr/>
        </p:nvSpPr>
        <p:spPr>
          <a:xfrm>
            <a:off x="920292" y="10901651"/>
            <a:ext cx="6630856" cy="10515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2800"/>
              </a:spcBef>
              <a:defRPr cap="none" spc="0" sz="2800">
                <a:solidFill>
                  <a:srgbClr val="DCDEE0"/>
                </a:solidFill>
              </a:defRPr>
            </a:lvl1pPr>
          </a:lstStyle>
          <a:p>
            <a:pPr/>
            <a:r>
              <a:t>Sed ut perspiciatis unde omnis iste natus error sit voluptatem accusantium.</a:t>
            </a:r>
          </a:p>
        </p:txBody>
      </p:sp>
      <p:sp>
        <p:nvSpPr>
          <p:cNvPr id="592" name="Shape 592"/>
          <p:cNvSpPr/>
          <p:nvPr/>
        </p:nvSpPr>
        <p:spPr>
          <a:xfrm>
            <a:off x="914728" y="9488678"/>
            <a:ext cx="6630856"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defRPr spc="560" sz="2800"/>
            </a:lvl1pPr>
          </a:lstStyle>
          <a:p>
            <a:pPr/>
            <a:r>
              <a:t>Neque porro quisquam</a:t>
            </a:r>
          </a:p>
        </p:txBody>
      </p:sp>
      <p:sp>
        <p:nvSpPr>
          <p:cNvPr id="593" name="Shape 593"/>
          <p:cNvSpPr/>
          <p:nvPr/>
        </p:nvSpPr>
        <p:spPr>
          <a:xfrm>
            <a:off x="1009312" y="10595216"/>
            <a:ext cx="1850353" cy="2"/>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sp>
        <p:nvSpPr>
          <p:cNvPr id="594" name="Shape 594"/>
          <p:cNvSpPr/>
          <p:nvPr/>
        </p:nvSpPr>
        <p:spPr>
          <a:xfrm>
            <a:off x="8713261" y="10901651"/>
            <a:ext cx="6630856" cy="10515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2800"/>
              </a:spcBef>
              <a:defRPr cap="none" spc="0" sz="2800">
                <a:solidFill>
                  <a:srgbClr val="DCDEE0"/>
                </a:solidFill>
              </a:defRPr>
            </a:lvl1pPr>
          </a:lstStyle>
          <a:p>
            <a:pPr/>
            <a:r>
              <a:t>Sed ut perspiciatis unde omnis iste natus error sit voluptatem accusantium.</a:t>
            </a:r>
          </a:p>
        </p:txBody>
      </p:sp>
      <p:sp>
        <p:nvSpPr>
          <p:cNvPr id="595" name="Shape 595"/>
          <p:cNvSpPr/>
          <p:nvPr/>
        </p:nvSpPr>
        <p:spPr>
          <a:xfrm>
            <a:off x="8707698" y="9488678"/>
            <a:ext cx="6630856"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defRPr spc="560" sz="2800"/>
            </a:lvl1pPr>
          </a:lstStyle>
          <a:p>
            <a:pPr/>
            <a:r>
              <a:t>Neque porro quisquam</a:t>
            </a:r>
          </a:p>
        </p:txBody>
      </p:sp>
      <p:sp>
        <p:nvSpPr>
          <p:cNvPr id="596" name="Shape 596"/>
          <p:cNvSpPr/>
          <p:nvPr/>
        </p:nvSpPr>
        <p:spPr>
          <a:xfrm>
            <a:off x="8802282" y="10595216"/>
            <a:ext cx="1850354" cy="2"/>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sp>
        <p:nvSpPr>
          <p:cNvPr id="597" name="Shape 597"/>
          <p:cNvSpPr/>
          <p:nvPr/>
        </p:nvSpPr>
        <p:spPr>
          <a:xfrm>
            <a:off x="16495103" y="10901651"/>
            <a:ext cx="6630856" cy="10515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2800"/>
              </a:spcBef>
              <a:defRPr cap="none" spc="0" sz="2800">
                <a:solidFill>
                  <a:srgbClr val="DCDEE0"/>
                </a:solidFill>
              </a:defRPr>
            </a:lvl1pPr>
          </a:lstStyle>
          <a:p>
            <a:pPr/>
            <a:r>
              <a:t>Sed ut perspiciatis unde omnis iste natus error sit voluptatem accusantium.</a:t>
            </a:r>
          </a:p>
        </p:txBody>
      </p:sp>
      <p:sp>
        <p:nvSpPr>
          <p:cNvPr id="598" name="Shape 598"/>
          <p:cNvSpPr/>
          <p:nvPr/>
        </p:nvSpPr>
        <p:spPr>
          <a:xfrm>
            <a:off x="16489542" y="9488678"/>
            <a:ext cx="6630856"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defRPr spc="560" sz="2800"/>
            </a:lvl1pPr>
          </a:lstStyle>
          <a:p>
            <a:pPr/>
            <a:r>
              <a:t>Neque porro quisquam</a:t>
            </a:r>
          </a:p>
        </p:txBody>
      </p:sp>
      <p:sp>
        <p:nvSpPr>
          <p:cNvPr id="599" name="Shape 599"/>
          <p:cNvSpPr/>
          <p:nvPr/>
        </p:nvSpPr>
        <p:spPr>
          <a:xfrm>
            <a:off x="16584124" y="10595216"/>
            <a:ext cx="1850354" cy="2"/>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pic>
        <p:nvPicPr>
          <p:cNvPr id="600" name="image14.jpeg"/>
          <p:cNvPicPr>
            <a:picLocks noChangeAspect="1"/>
          </p:cNvPicPr>
          <p:nvPr/>
        </p:nvPicPr>
        <p:blipFill>
          <a:blip r:embed="rId2">
            <a:extLst/>
          </a:blip>
          <a:srcRect l="23450" t="11914" r="3226" b="2344"/>
          <a:stretch>
            <a:fillRect/>
          </a:stretch>
        </p:blipFill>
        <p:spPr>
          <a:xfrm>
            <a:off x="920292" y="3850666"/>
            <a:ext cx="6630857" cy="5169289"/>
          </a:xfrm>
          <a:prstGeom prst="rect">
            <a:avLst/>
          </a:prstGeom>
          <a:ln w="12700">
            <a:miter lim="400000"/>
          </a:ln>
        </p:spPr>
      </p:pic>
      <p:pic>
        <p:nvPicPr>
          <p:cNvPr id="601" name="image15.jpeg"/>
          <p:cNvPicPr>
            <a:picLocks noChangeAspect="1"/>
          </p:cNvPicPr>
          <p:nvPr/>
        </p:nvPicPr>
        <p:blipFill>
          <a:blip r:embed="rId3">
            <a:extLst/>
          </a:blip>
          <a:srcRect l="21421" t="15615" r="24191" b="8868"/>
          <a:stretch>
            <a:fillRect/>
          </a:stretch>
        </p:blipFill>
        <p:spPr>
          <a:xfrm>
            <a:off x="8707697" y="3850666"/>
            <a:ext cx="6630857" cy="5169289"/>
          </a:xfrm>
          <a:prstGeom prst="rect">
            <a:avLst/>
          </a:prstGeom>
          <a:ln w="12700">
            <a:miter lim="400000"/>
          </a:ln>
        </p:spPr>
      </p:pic>
      <p:pic>
        <p:nvPicPr>
          <p:cNvPr id="602" name="image16.jpeg"/>
          <p:cNvPicPr>
            <a:picLocks noChangeAspect="1"/>
          </p:cNvPicPr>
          <p:nvPr/>
        </p:nvPicPr>
        <p:blipFill>
          <a:blip r:embed="rId4">
            <a:extLst/>
          </a:blip>
          <a:srcRect l="3087" t="14227" r="28080" b="14226"/>
          <a:stretch>
            <a:fillRect/>
          </a:stretch>
        </p:blipFill>
        <p:spPr>
          <a:xfrm>
            <a:off x="16495102" y="3850666"/>
            <a:ext cx="6630856" cy="5169289"/>
          </a:xfrm>
          <a:prstGeom prst="rect">
            <a:avLst/>
          </a:prstGeom>
          <a:ln w="12700">
            <a:miter lim="400000"/>
          </a:ln>
        </p:spPr>
      </p:pic>
      <p:sp>
        <p:nvSpPr>
          <p:cNvPr id="603" name="Shape 603"/>
          <p:cNvSpPr/>
          <p:nvPr/>
        </p:nvSpPr>
        <p:spPr>
          <a:xfrm>
            <a:off x="1269999" y="952500"/>
            <a:ext cx="9149885" cy="1003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pc="520" sz="5200">
                <a:solidFill>
                  <a:srgbClr val="F2B62D"/>
                </a:solidFill>
                <a:latin typeface="Avenir Book"/>
                <a:ea typeface="Avenir Book"/>
                <a:cs typeface="Avenir Book"/>
                <a:sym typeface="Avenir Book"/>
              </a:defRPr>
            </a:lvl1pPr>
          </a:lstStyle>
          <a:p>
            <a:pPr/>
            <a:r>
              <a:t>THREE IMAGES GALLERY</a:t>
            </a:r>
          </a:p>
        </p:txBody>
      </p:sp>
      <p:sp>
        <p:nvSpPr>
          <p:cNvPr id="604" name="Shape 60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type="tx" showMasterSp="0" showMasterPhAnim="1">
  <p:cSld name="Three Images Light">
    <p:bg>
      <p:bgPr>
        <a:solidFill>
          <a:srgbClr val="EFEFEF"/>
        </a:solidFill>
      </p:bgPr>
    </p:bg>
    <p:spTree>
      <p:nvGrpSpPr>
        <p:cNvPr id="1" name=""/>
        <p:cNvGrpSpPr/>
        <p:nvPr/>
      </p:nvGrpSpPr>
      <p:grpSpPr>
        <a:xfrm>
          <a:off x="0" y="0"/>
          <a:ext cx="0" cy="0"/>
          <a:chOff x="0" y="0"/>
          <a:chExt cx="0" cy="0"/>
        </a:xfrm>
      </p:grpSpPr>
      <p:sp>
        <p:nvSpPr>
          <p:cNvPr id="611" name="Shape 611"/>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612" name="Shape 612"/>
          <p:cNvSpPr/>
          <p:nvPr/>
        </p:nvSpPr>
        <p:spPr>
          <a:xfrm>
            <a:off x="920292" y="10901651"/>
            <a:ext cx="6630856" cy="19151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cap="none" spc="0" sz="3100">
                <a:solidFill>
                  <a:srgbClr val="000000"/>
                </a:solidFill>
                <a:latin typeface="Avenir Next"/>
                <a:ea typeface="Avenir Next"/>
                <a:cs typeface="Avenir Next"/>
                <a:sym typeface="Avenir Next"/>
              </a:defRPr>
            </a:lvl1pPr>
          </a:lstStyle>
          <a:p>
            <a:pPr/>
            <a:r>
              <a:t>Sed ut perspiciatis unde omnis iste natus error sit voluptatem accusantium.</a:t>
            </a:r>
          </a:p>
        </p:txBody>
      </p:sp>
      <p:sp>
        <p:nvSpPr>
          <p:cNvPr id="613" name="Shape 613"/>
          <p:cNvSpPr/>
          <p:nvPr/>
        </p:nvSpPr>
        <p:spPr>
          <a:xfrm>
            <a:off x="914728" y="9488678"/>
            <a:ext cx="6630856"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defRPr spc="560" sz="2800">
                <a:solidFill>
                  <a:srgbClr val="000000"/>
                </a:solidFill>
              </a:defRPr>
            </a:lvl1pPr>
          </a:lstStyle>
          <a:p>
            <a:pPr/>
            <a:r>
              <a:t>Neque porro quisquam</a:t>
            </a:r>
          </a:p>
        </p:txBody>
      </p:sp>
      <p:sp>
        <p:nvSpPr>
          <p:cNvPr id="614" name="Shape 614"/>
          <p:cNvSpPr/>
          <p:nvPr/>
        </p:nvSpPr>
        <p:spPr>
          <a:xfrm>
            <a:off x="1009312" y="10595216"/>
            <a:ext cx="1850353" cy="2"/>
          </a:xfrm>
          <a:prstGeom prst="line">
            <a:avLst/>
          </a:prstGeom>
          <a:ln w="12700">
            <a:solidFill>
              <a:srgbClr val="F2B62D">
                <a:alpha val="60008"/>
              </a:srgbClr>
            </a:solidFill>
            <a:miter lim="400000"/>
          </a:ln>
        </p:spPr>
        <p:txBody>
          <a:bodyPr lIns="45718" tIns="45718" rIns="45718" bIns="45718"/>
          <a:lstStyle/>
          <a:p>
            <a:pPr>
              <a:defRPr>
                <a:solidFill>
                  <a:srgbClr val="F2B62D"/>
                </a:solidFill>
              </a:defRPr>
            </a:pPr>
          </a:p>
        </p:txBody>
      </p:sp>
      <p:sp>
        <p:nvSpPr>
          <p:cNvPr id="615" name="Shape 615"/>
          <p:cNvSpPr/>
          <p:nvPr/>
        </p:nvSpPr>
        <p:spPr>
          <a:xfrm>
            <a:off x="8713261" y="10901651"/>
            <a:ext cx="6630856" cy="19151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cap="none" spc="0" sz="3100">
                <a:solidFill>
                  <a:srgbClr val="000000"/>
                </a:solidFill>
                <a:latin typeface="Avenir Next"/>
                <a:ea typeface="Avenir Next"/>
                <a:cs typeface="Avenir Next"/>
                <a:sym typeface="Avenir Next"/>
              </a:defRPr>
            </a:lvl1pPr>
          </a:lstStyle>
          <a:p>
            <a:pPr/>
            <a:r>
              <a:t>Sed ut perspiciatis unde omnis iste natus error sit voluptatem accusantium.</a:t>
            </a:r>
          </a:p>
        </p:txBody>
      </p:sp>
      <p:sp>
        <p:nvSpPr>
          <p:cNvPr id="616" name="Shape 616"/>
          <p:cNvSpPr/>
          <p:nvPr/>
        </p:nvSpPr>
        <p:spPr>
          <a:xfrm>
            <a:off x="8707698" y="9488678"/>
            <a:ext cx="6630856"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defRPr spc="560" sz="2800">
                <a:solidFill>
                  <a:srgbClr val="000000"/>
                </a:solidFill>
              </a:defRPr>
            </a:lvl1pPr>
          </a:lstStyle>
          <a:p>
            <a:pPr/>
            <a:r>
              <a:t>Neque porro quisquam</a:t>
            </a:r>
          </a:p>
        </p:txBody>
      </p:sp>
      <p:sp>
        <p:nvSpPr>
          <p:cNvPr id="617" name="Shape 617"/>
          <p:cNvSpPr/>
          <p:nvPr/>
        </p:nvSpPr>
        <p:spPr>
          <a:xfrm>
            <a:off x="8802282" y="10595216"/>
            <a:ext cx="1850354" cy="2"/>
          </a:xfrm>
          <a:prstGeom prst="line">
            <a:avLst/>
          </a:prstGeom>
          <a:ln w="12700">
            <a:solidFill>
              <a:srgbClr val="F2B62D">
                <a:alpha val="60008"/>
              </a:srgbClr>
            </a:solidFill>
            <a:miter lim="400000"/>
          </a:ln>
        </p:spPr>
        <p:txBody>
          <a:bodyPr lIns="45718" tIns="45718" rIns="45718" bIns="45718"/>
          <a:lstStyle/>
          <a:p>
            <a:pPr>
              <a:defRPr>
                <a:solidFill>
                  <a:srgbClr val="F2B62D"/>
                </a:solidFill>
              </a:defRPr>
            </a:pPr>
          </a:p>
        </p:txBody>
      </p:sp>
      <p:sp>
        <p:nvSpPr>
          <p:cNvPr id="618" name="Shape 618"/>
          <p:cNvSpPr/>
          <p:nvPr/>
        </p:nvSpPr>
        <p:spPr>
          <a:xfrm>
            <a:off x="16495103" y="10901651"/>
            <a:ext cx="6630856" cy="19151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cap="none" spc="0" sz="3100">
                <a:solidFill>
                  <a:srgbClr val="000000"/>
                </a:solidFill>
                <a:latin typeface="Avenir Next"/>
                <a:ea typeface="Avenir Next"/>
                <a:cs typeface="Avenir Next"/>
                <a:sym typeface="Avenir Next"/>
              </a:defRPr>
            </a:lvl1pPr>
          </a:lstStyle>
          <a:p>
            <a:pPr/>
            <a:r>
              <a:t>Sed ut perspiciatis unde omnis iste natus error sit voluptatem accusantium.</a:t>
            </a:r>
          </a:p>
        </p:txBody>
      </p:sp>
      <p:sp>
        <p:nvSpPr>
          <p:cNvPr id="619" name="Shape 619"/>
          <p:cNvSpPr/>
          <p:nvPr/>
        </p:nvSpPr>
        <p:spPr>
          <a:xfrm>
            <a:off x="16489542" y="9488678"/>
            <a:ext cx="6630856"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defRPr spc="560" sz="2800">
                <a:solidFill>
                  <a:srgbClr val="000000"/>
                </a:solidFill>
              </a:defRPr>
            </a:lvl1pPr>
          </a:lstStyle>
          <a:p>
            <a:pPr/>
            <a:r>
              <a:t>Neque porro quisquam</a:t>
            </a:r>
          </a:p>
        </p:txBody>
      </p:sp>
      <p:sp>
        <p:nvSpPr>
          <p:cNvPr id="620" name="Shape 620"/>
          <p:cNvSpPr/>
          <p:nvPr/>
        </p:nvSpPr>
        <p:spPr>
          <a:xfrm>
            <a:off x="16584124" y="10595216"/>
            <a:ext cx="1850354" cy="2"/>
          </a:xfrm>
          <a:prstGeom prst="line">
            <a:avLst/>
          </a:prstGeom>
          <a:ln w="12700">
            <a:solidFill>
              <a:srgbClr val="F2B62D">
                <a:alpha val="60008"/>
              </a:srgbClr>
            </a:solidFill>
            <a:miter lim="400000"/>
          </a:ln>
        </p:spPr>
        <p:txBody>
          <a:bodyPr lIns="45718" tIns="45718" rIns="45718" bIns="45718"/>
          <a:lstStyle/>
          <a:p>
            <a:pPr>
              <a:defRPr>
                <a:solidFill>
                  <a:srgbClr val="F2B62D"/>
                </a:solidFill>
              </a:defRPr>
            </a:pPr>
          </a:p>
        </p:txBody>
      </p:sp>
      <p:pic>
        <p:nvPicPr>
          <p:cNvPr id="621" name="image14.jpeg"/>
          <p:cNvPicPr>
            <a:picLocks noChangeAspect="1"/>
          </p:cNvPicPr>
          <p:nvPr/>
        </p:nvPicPr>
        <p:blipFill>
          <a:blip r:embed="rId2">
            <a:extLst/>
          </a:blip>
          <a:srcRect l="23450" t="11914" r="3226" b="2344"/>
          <a:stretch>
            <a:fillRect/>
          </a:stretch>
        </p:blipFill>
        <p:spPr>
          <a:xfrm>
            <a:off x="920292" y="3850666"/>
            <a:ext cx="6630857" cy="5169289"/>
          </a:xfrm>
          <a:prstGeom prst="rect">
            <a:avLst/>
          </a:prstGeom>
          <a:ln w="12700">
            <a:miter lim="400000"/>
          </a:ln>
        </p:spPr>
      </p:pic>
      <p:pic>
        <p:nvPicPr>
          <p:cNvPr id="622" name="image15.jpeg"/>
          <p:cNvPicPr>
            <a:picLocks noChangeAspect="1"/>
          </p:cNvPicPr>
          <p:nvPr/>
        </p:nvPicPr>
        <p:blipFill>
          <a:blip r:embed="rId3">
            <a:extLst/>
          </a:blip>
          <a:srcRect l="21421" t="15615" r="24191" b="8868"/>
          <a:stretch>
            <a:fillRect/>
          </a:stretch>
        </p:blipFill>
        <p:spPr>
          <a:xfrm>
            <a:off x="8707697" y="3850666"/>
            <a:ext cx="6630857" cy="5169289"/>
          </a:xfrm>
          <a:prstGeom prst="rect">
            <a:avLst/>
          </a:prstGeom>
          <a:ln w="12700">
            <a:miter lim="400000"/>
          </a:ln>
        </p:spPr>
      </p:pic>
      <p:pic>
        <p:nvPicPr>
          <p:cNvPr id="623" name="image16.jpeg"/>
          <p:cNvPicPr>
            <a:picLocks noChangeAspect="1"/>
          </p:cNvPicPr>
          <p:nvPr/>
        </p:nvPicPr>
        <p:blipFill>
          <a:blip r:embed="rId4">
            <a:extLst/>
          </a:blip>
          <a:srcRect l="3087" t="14227" r="28080" b="14226"/>
          <a:stretch>
            <a:fillRect/>
          </a:stretch>
        </p:blipFill>
        <p:spPr>
          <a:xfrm>
            <a:off x="16495102" y="3850666"/>
            <a:ext cx="6630856" cy="5169289"/>
          </a:xfrm>
          <a:prstGeom prst="rect">
            <a:avLst/>
          </a:prstGeom>
          <a:ln w="12700">
            <a:miter lim="400000"/>
          </a:ln>
        </p:spPr>
      </p:pic>
      <p:sp>
        <p:nvSpPr>
          <p:cNvPr id="624" name="Shape 624"/>
          <p:cNvSpPr/>
          <p:nvPr/>
        </p:nvSpPr>
        <p:spPr>
          <a:xfrm>
            <a:off x="1269999" y="952500"/>
            <a:ext cx="9149885" cy="1003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pc="520" sz="5200">
                <a:solidFill>
                  <a:srgbClr val="F2B62D"/>
                </a:solidFill>
                <a:latin typeface="Avenir Book"/>
                <a:ea typeface="Avenir Book"/>
                <a:cs typeface="Avenir Book"/>
                <a:sym typeface="Avenir Book"/>
              </a:defRPr>
            </a:lvl1pPr>
          </a:lstStyle>
          <a:p>
            <a:pPr/>
            <a:r>
              <a:t>THREE IMAGES GALLERY</a:t>
            </a:r>
          </a:p>
        </p:txBody>
      </p:sp>
      <p:sp>
        <p:nvSpPr>
          <p:cNvPr id="625" name="Shape 62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type="tx" showMasterSp="0" showMasterPhAnim="1">
  <p:cSld name="Images w/ Descriptions Dark">
    <p:spTree>
      <p:nvGrpSpPr>
        <p:cNvPr id="1" name=""/>
        <p:cNvGrpSpPr/>
        <p:nvPr/>
      </p:nvGrpSpPr>
      <p:grpSpPr>
        <a:xfrm>
          <a:off x="0" y="0"/>
          <a:ext cx="0" cy="0"/>
          <a:chOff x="0" y="0"/>
          <a:chExt cx="0" cy="0"/>
        </a:xfrm>
      </p:grpSpPr>
      <p:sp>
        <p:nvSpPr>
          <p:cNvPr id="632" name="Shape 632"/>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633" name="Shape 633"/>
          <p:cNvSpPr/>
          <p:nvPr>
            <p:ph type="body" sz="quarter" idx="1"/>
          </p:nvPr>
        </p:nvSpPr>
        <p:spPr>
          <a:xfrm>
            <a:off x="5545540" y="3884553"/>
            <a:ext cx="5601971" cy="800102"/>
          </a:xfrm>
          <a:prstGeom prst="rect">
            <a:avLst/>
          </a:prstGeom>
        </p:spPr>
        <p:txBody>
          <a:bodyPr/>
          <a:lstStyle>
            <a:lvl1pPr>
              <a:defRPr i="0" spc="560" sz="2800"/>
            </a:lvl1pPr>
            <a:lvl2pPr marL="976922" indent="-341922">
              <a:defRPr i="0" spc="560" sz="2800"/>
            </a:lvl2pPr>
            <a:lvl3pPr marL="1611922" indent="-341922">
              <a:defRPr i="0" spc="560" sz="2800"/>
            </a:lvl3pPr>
            <a:lvl4pPr marL="2246922" indent="-341922">
              <a:defRPr i="0" spc="560" sz="2800"/>
            </a:lvl4pPr>
            <a:lvl5pPr marL="2881922" indent="-341922">
              <a:defRPr i="0" spc="560" sz="2800"/>
            </a:lvl5pPr>
          </a:lstStyle>
          <a:p>
            <a:pPr/>
            <a:r>
              <a:t>Body Level One</a:t>
            </a:r>
          </a:p>
          <a:p>
            <a:pPr lvl="1"/>
            <a:r>
              <a:t>Body Level Two</a:t>
            </a:r>
          </a:p>
          <a:p>
            <a:pPr lvl="2"/>
            <a:r>
              <a:t>Body Level Three</a:t>
            </a:r>
          </a:p>
          <a:p>
            <a:pPr lvl="3"/>
            <a:r>
              <a:t>Body Level Four</a:t>
            </a:r>
          </a:p>
          <a:p>
            <a:pPr lvl="4"/>
            <a:r>
              <a:t>Body Level Five</a:t>
            </a:r>
          </a:p>
        </p:txBody>
      </p:sp>
      <p:sp>
        <p:nvSpPr>
          <p:cNvPr id="634" name="Shape 634"/>
          <p:cNvSpPr/>
          <p:nvPr>
            <p:ph type="body" sz="quarter" idx="13"/>
          </p:nvPr>
        </p:nvSpPr>
        <p:spPr>
          <a:xfrm>
            <a:off x="5545540" y="4988995"/>
            <a:ext cx="5601971" cy="1569722"/>
          </a:xfrm>
          <a:prstGeom prst="rect">
            <a:avLst/>
          </a:prstGeom>
        </p:spPr>
        <p:txBody>
          <a:bodyPr/>
          <a:lstStyle/>
          <a:p>
            <a:pPr>
              <a:spcBef>
                <a:spcPts val="2800"/>
              </a:spcBef>
              <a:defRPr cap="none" i="0" spc="0" sz="2800">
                <a:solidFill>
                  <a:srgbClr val="DCDEE0"/>
                </a:solidFill>
              </a:defRPr>
            </a:pPr>
          </a:p>
        </p:txBody>
      </p:sp>
      <p:sp>
        <p:nvSpPr>
          <p:cNvPr id="635" name="Shape 635"/>
          <p:cNvSpPr/>
          <p:nvPr>
            <p:ph type="body" sz="quarter" idx="14"/>
          </p:nvPr>
        </p:nvSpPr>
        <p:spPr>
          <a:xfrm>
            <a:off x="17212606" y="3884553"/>
            <a:ext cx="5601971" cy="800102"/>
          </a:xfrm>
          <a:prstGeom prst="rect">
            <a:avLst/>
          </a:prstGeom>
        </p:spPr>
        <p:txBody>
          <a:bodyPr/>
          <a:lstStyle/>
          <a:p>
            <a:pPr>
              <a:defRPr i="0" spc="500" sz="2800"/>
            </a:pPr>
          </a:p>
        </p:txBody>
      </p:sp>
      <p:sp>
        <p:nvSpPr>
          <p:cNvPr id="636" name="Shape 636"/>
          <p:cNvSpPr/>
          <p:nvPr>
            <p:ph type="body" sz="quarter" idx="15"/>
          </p:nvPr>
        </p:nvSpPr>
        <p:spPr>
          <a:xfrm>
            <a:off x="17212606" y="4988995"/>
            <a:ext cx="5601971" cy="1569722"/>
          </a:xfrm>
          <a:prstGeom prst="rect">
            <a:avLst/>
          </a:prstGeom>
        </p:spPr>
        <p:txBody>
          <a:bodyPr/>
          <a:lstStyle/>
          <a:p>
            <a:pPr>
              <a:spcBef>
                <a:spcPts val="2800"/>
              </a:spcBef>
              <a:defRPr cap="none" i="0" spc="0" sz="2800">
                <a:solidFill>
                  <a:srgbClr val="DCDEE0"/>
                </a:solidFill>
              </a:defRPr>
            </a:pPr>
          </a:p>
        </p:txBody>
      </p:sp>
      <p:sp>
        <p:nvSpPr>
          <p:cNvPr id="637" name="Shape 637"/>
          <p:cNvSpPr/>
          <p:nvPr>
            <p:ph type="pic" sz="quarter" idx="16"/>
          </p:nvPr>
        </p:nvSpPr>
        <p:spPr>
          <a:xfrm>
            <a:off x="1569423" y="3420057"/>
            <a:ext cx="3338995" cy="3338995"/>
          </a:xfrm>
          <a:prstGeom prst="rect">
            <a:avLst/>
          </a:prstGeom>
        </p:spPr>
        <p:txBody>
          <a:bodyPr lIns="91439" tIns="45719" rIns="91439" bIns="45719">
            <a:noAutofit/>
          </a:bodyPr>
          <a:lstStyle/>
          <a:p>
            <a:pPr/>
          </a:p>
        </p:txBody>
      </p:sp>
      <p:sp>
        <p:nvSpPr>
          <p:cNvPr id="638" name="Shape 638"/>
          <p:cNvSpPr/>
          <p:nvPr>
            <p:ph type="pic" sz="quarter" idx="17"/>
          </p:nvPr>
        </p:nvSpPr>
        <p:spPr>
          <a:xfrm>
            <a:off x="12999422" y="3420057"/>
            <a:ext cx="3338995" cy="3338995"/>
          </a:xfrm>
          <a:prstGeom prst="rect">
            <a:avLst/>
          </a:prstGeom>
        </p:spPr>
        <p:txBody>
          <a:bodyPr lIns="91439" tIns="45719" rIns="91439" bIns="45719">
            <a:noAutofit/>
          </a:bodyPr>
          <a:lstStyle/>
          <a:p>
            <a:pPr/>
          </a:p>
        </p:txBody>
      </p:sp>
      <p:sp>
        <p:nvSpPr>
          <p:cNvPr id="639" name="Shape 639"/>
          <p:cNvSpPr/>
          <p:nvPr>
            <p:ph type="body" sz="quarter" idx="18"/>
          </p:nvPr>
        </p:nvSpPr>
        <p:spPr>
          <a:xfrm>
            <a:off x="5545540" y="8134821"/>
            <a:ext cx="5601971" cy="800102"/>
          </a:xfrm>
          <a:prstGeom prst="rect">
            <a:avLst/>
          </a:prstGeom>
        </p:spPr>
        <p:txBody>
          <a:bodyPr/>
          <a:lstStyle/>
          <a:p>
            <a:pPr>
              <a:defRPr i="0" spc="500" sz="2800"/>
            </a:pPr>
          </a:p>
        </p:txBody>
      </p:sp>
      <p:sp>
        <p:nvSpPr>
          <p:cNvPr id="640" name="Shape 640"/>
          <p:cNvSpPr/>
          <p:nvPr>
            <p:ph type="body" sz="quarter" idx="19"/>
          </p:nvPr>
        </p:nvSpPr>
        <p:spPr>
          <a:xfrm>
            <a:off x="5545540" y="9239261"/>
            <a:ext cx="5601971" cy="1569722"/>
          </a:xfrm>
          <a:prstGeom prst="rect">
            <a:avLst/>
          </a:prstGeom>
        </p:spPr>
        <p:txBody>
          <a:bodyPr/>
          <a:lstStyle/>
          <a:p>
            <a:pPr>
              <a:spcBef>
                <a:spcPts val="2800"/>
              </a:spcBef>
              <a:defRPr cap="none" i="0" spc="0" sz="2800">
                <a:solidFill>
                  <a:srgbClr val="DCDEE0"/>
                </a:solidFill>
              </a:defRPr>
            </a:pPr>
          </a:p>
        </p:txBody>
      </p:sp>
      <p:sp>
        <p:nvSpPr>
          <p:cNvPr id="641" name="Shape 641"/>
          <p:cNvSpPr/>
          <p:nvPr>
            <p:ph type="body" sz="quarter" idx="20"/>
          </p:nvPr>
        </p:nvSpPr>
        <p:spPr>
          <a:xfrm>
            <a:off x="17212606" y="8134821"/>
            <a:ext cx="5601971" cy="800102"/>
          </a:xfrm>
          <a:prstGeom prst="rect">
            <a:avLst/>
          </a:prstGeom>
        </p:spPr>
        <p:txBody>
          <a:bodyPr/>
          <a:lstStyle/>
          <a:p>
            <a:pPr>
              <a:defRPr i="0" spc="500" sz="2800"/>
            </a:pPr>
          </a:p>
        </p:txBody>
      </p:sp>
      <p:sp>
        <p:nvSpPr>
          <p:cNvPr id="642" name="Shape 642"/>
          <p:cNvSpPr/>
          <p:nvPr>
            <p:ph type="body" sz="quarter" idx="21"/>
          </p:nvPr>
        </p:nvSpPr>
        <p:spPr>
          <a:xfrm>
            <a:off x="17212606" y="9239261"/>
            <a:ext cx="5601971" cy="1569722"/>
          </a:xfrm>
          <a:prstGeom prst="rect">
            <a:avLst/>
          </a:prstGeom>
        </p:spPr>
        <p:txBody>
          <a:bodyPr/>
          <a:lstStyle/>
          <a:p>
            <a:pPr>
              <a:spcBef>
                <a:spcPts val="2800"/>
              </a:spcBef>
              <a:defRPr cap="none" i="0" spc="0" sz="2800">
                <a:solidFill>
                  <a:srgbClr val="DCDEE0"/>
                </a:solidFill>
              </a:defRPr>
            </a:pPr>
          </a:p>
        </p:txBody>
      </p:sp>
      <p:sp>
        <p:nvSpPr>
          <p:cNvPr id="643" name="Shape 643"/>
          <p:cNvSpPr/>
          <p:nvPr>
            <p:ph type="pic" sz="quarter" idx="22"/>
          </p:nvPr>
        </p:nvSpPr>
        <p:spPr>
          <a:xfrm>
            <a:off x="1569423" y="7670324"/>
            <a:ext cx="3338995" cy="3338995"/>
          </a:xfrm>
          <a:prstGeom prst="rect">
            <a:avLst/>
          </a:prstGeom>
        </p:spPr>
        <p:txBody>
          <a:bodyPr lIns="91439" tIns="45719" rIns="91439" bIns="45719">
            <a:noAutofit/>
          </a:bodyPr>
          <a:lstStyle/>
          <a:p>
            <a:pPr/>
          </a:p>
        </p:txBody>
      </p:sp>
      <p:sp>
        <p:nvSpPr>
          <p:cNvPr id="644" name="Shape 644"/>
          <p:cNvSpPr/>
          <p:nvPr>
            <p:ph type="pic" sz="quarter" idx="23"/>
          </p:nvPr>
        </p:nvSpPr>
        <p:spPr>
          <a:xfrm>
            <a:off x="12999422" y="7670324"/>
            <a:ext cx="3338995" cy="3338994"/>
          </a:xfrm>
          <a:prstGeom prst="rect">
            <a:avLst/>
          </a:prstGeom>
        </p:spPr>
        <p:txBody>
          <a:bodyPr lIns="91439" tIns="45719" rIns="91439" bIns="45719">
            <a:noAutofit/>
          </a:bodyPr>
          <a:lstStyle/>
          <a:p>
            <a:pPr/>
          </a:p>
        </p:txBody>
      </p:sp>
      <p:sp>
        <p:nvSpPr>
          <p:cNvPr id="645" name="Shape 645"/>
          <p:cNvSpPr/>
          <p:nvPr>
            <p:ph type="body" sz="quarter" idx="24"/>
          </p:nvPr>
        </p:nvSpPr>
        <p:spPr>
          <a:xfrm>
            <a:off x="1269999" y="888999"/>
            <a:ext cx="11211622" cy="863601"/>
          </a:xfrm>
          <a:prstGeom prst="rect">
            <a:avLst/>
          </a:prstGeom>
        </p:spPr>
        <p:txBody>
          <a:bodyPr anchor="ctr"/>
          <a:lstStyle/>
          <a:p>
            <a:pPr defTabSz="825500">
              <a:lnSpc>
                <a:spcPct val="100000"/>
              </a:lnSpc>
              <a:defRPr i="0" spc="500" sz="5000">
                <a:solidFill>
                  <a:srgbClr val="F2B62D"/>
                </a:solidFill>
              </a:defRPr>
            </a:pPr>
          </a:p>
        </p:txBody>
      </p:sp>
      <p:sp>
        <p:nvSpPr>
          <p:cNvPr id="646" name="Shape 64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Agenda">
    <p:bg>
      <p:bgPr>
        <a:solidFill>
          <a:srgbClr val="FFFFFF"/>
        </a:solidFill>
      </p:bgPr>
    </p:bg>
    <p:spTree>
      <p:nvGrpSpPr>
        <p:cNvPr id="1" name=""/>
        <p:cNvGrpSpPr/>
        <p:nvPr/>
      </p:nvGrpSpPr>
      <p:grpSpPr>
        <a:xfrm>
          <a:off x="0" y="0"/>
          <a:ext cx="0" cy="0"/>
          <a:chOff x="0" y="0"/>
          <a:chExt cx="0" cy="0"/>
        </a:xfrm>
      </p:grpSpPr>
      <p:sp>
        <p:nvSpPr>
          <p:cNvPr id="54" name="Shape 54"/>
          <p:cNvSpPr/>
          <p:nvPr/>
        </p:nvSpPr>
        <p:spPr>
          <a:xfrm>
            <a:off x="4662" y="-32843"/>
            <a:ext cx="24374676" cy="13781686"/>
          </a:xfrm>
          <a:prstGeom prst="rect">
            <a:avLst/>
          </a:prstGeom>
          <a:solidFill>
            <a:srgbClr val="000000"/>
          </a:solidFill>
          <a:ln w="12700">
            <a:miter lim="400000"/>
          </a:ln>
        </p:spPr>
        <p:txBody>
          <a:bodyPr lIns="50800" tIns="50800" rIns="50800" bIns="50800" anchor="ctr"/>
          <a:lstStyle/>
          <a:p>
            <a:pPr algn="r" defTabSz="457200">
              <a:defRPr spc="640" sz="3200"/>
            </a:pPr>
          </a:p>
        </p:txBody>
      </p:sp>
      <p:pic>
        <p:nvPicPr>
          <p:cNvPr id="55" name="image3.jpeg"/>
          <p:cNvPicPr>
            <a:picLocks noChangeAspect="1"/>
          </p:cNvPicPr>
          <p:nvPr/>
        </p:nvPicPr>
        <p:blipFill>
          <a:blip r:embed="rId2">
            <a:alphaModFix amt="17832"/>
            <a:extLst/>
          </a:blip>
          <a:stretch>
            <a:fillRect/>
          </a:stretch>
        </p:blipFill>
        <p:spPr>
          <a:xfrm>
            <a:off x="-104558" y="-961009"/>
            <a:ext cx="24593116" cy="16177967"/>
          </a:xfrm>
          <a:prstGeom prst="rect">
            <a:avLst/>
          </a:prstGeom>
          <a:ln w="12700">
            <a:miter lim="400000"/>
          </a:ln>
        </p:spPr>
      </p:pic>
      <p:sp>
        <p:nvSpPr>
          <p:cNvPr id="56" name="Shape 56"/>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57" name="Shape 57"/>
          <p:cNvSpPr/>
          <p:nvPr/>
        </p:nvSpPr>
        <p:spPr>
          <a:xfrm>
            <a:off x="1264087" y="1022349"/>
            <a:ext cx="6107710"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2B62D"/>
                </a:solidFill>
              </a:defRPr>
            </a:lvl1pPr>
          </a:lstStyle>
          <a:p>
            <a:pPr/>
            <a:r>
              <a:t>AGENDA</a:t>
            </a:r>
          </a:p>
        </p:txBody>
      </p:sp>
      <p:sp>
        <p:nvSpPr>
          <p:cNvPr id="58" name="Shape 58"/>
          <p:cNvSpPr/>
          <p:nvPr/>
        </p:nvSpPr>
        <p:spPr>
          <a:xfrm>
            <a:off x="5372100" y="6270724"/>
            <a:ext cx="3314502"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120000"/>
              </a:lnSpc>
              <a:spcBef>
                <a:spcPts val="4500"/>
              </a:spcBef>
              <a:defRPr spc="400" sz="4000"/>
            </a:lvl1pPr>
          </a:lstStyle>
          <a:p>
            <a:pPr/>
            <a:r>
              <a:t>Act Two |</a:t>
            </a:r>
          </a:p>
        </p:txBody>
      </p:sp>
      <p:sp>
        <p:nvSpPr>
          <p:cNvPr id="59" name="Shape 59"/>
          <p:cNvSpPr/>
          <p:nvPr/>
        </p:nvSpPr>
        <p:spPr>
          <a:xfrm>
            <a:off x="5372100" y="8682980"/>
            <a:ext cx="3770794"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120000"/>
              </a:lnSpc>
              <a:spcBef>
                <a:spcPts val="4500"/>
              </a:spcBef>
              <a:defRPr spc="400" sz="4000"/>
            </a:lvl1pPr>
          </a:lstStyle>
          <a:p>
            <a:pPr/>
            <a:r>
              <a:t>Act Three |</a:t>
            </a:r>
          </a:p>
        </p:txBody>
      </p:sp>
      <p:sp>
        <p:nvSpPr>
          <p:cNvPr id="60" name="Shape 60"/>
          <p:cNvSpPr/>
          <p:nvPr>
            <p:ph type="body" sz="quarter" idx="1"/>
          </p:nvPr>
        </p:nvSpPr>
        <p:spPr>
          <a:xfrm>
            <a:off x="9409410" y="8682980"/>
            <a:ext cx="2699595" cy="711202"/>
          </a:xfrm>
          <a:prstGeom prst="rect">
            <a:avLst/>
          </a:prstGeom>
        </p:spPr>
        <p:txBody>
          <a:bodyPr anchor="ctr"/>
          <a:lstStyle>
            <a:lvl1pPr>
              <a:spcBef>
                <a:spcPts val="4500"/>
              </a:spcBef>
              <a:defRPr i="0" spc="400" sz="4000">
                <a:solidFill>
                  <a:srgbClr val="F2B62D"/>
                </a:solidFill>
              </a:defRPr>
            </a:lvl1pPr>
            <a:lvl2pPr marL="1123460" indent="-488460">
              <a:spcBef>
                <a:spcPts val="4500"/>
              </a:spcBef>
              <a:defRPr i="0" spc="400" sz="4000">
                <a:solidFill>
                  <a:srgbClr val="F2B62D"/>
                </a:solidFill>
              </a:defRPr>
            </a:lvl2pPr>
            <a:lvl3pPr marL="1758460" indent="-488460">
              <a:spcBef>
                <a:spcPts val="4500"/>
              </a:spcBef>
              <a:defRPr i="0" spc="400" sz="4000">
                <a:solidFill>
                  <a:srgbClr val="F2B62D"/>
                </a:solidFill>
              </a:defRPr>
            </a:lvl3pPr>
            <a:lvl4pPr marL="2393460" indent="-488460">
              <a:spcBef>
                <a:spcPts val="4500"/>
              </a:spcBef>
              <a:defRPr i="0" spc="400" sz="4000">
                <a:solidFill>
                  <a:srgbClr val="F2B62D"/>
                </a:solidFill>
              </a:defRPr>
            </a:lvl4pPr>
            <a:lvl5pPr marL="3028460" indent="-488460">
              <a:spcBef>
                <a:spcPts val="4500"/>
              </a:spcBef>
              <a:defRPr i="0" spc="400" sz="4000">
                <a:solidFill>
                  <a:srgbClr val="F2B62D"/>
                </a:solidFill>
              </a:defRPr>
            </a:lvl5pPr>
          </a:lstStyle>
          <a:p>
            <a:pPr/>
            <a:r>
              <a:t>Body Level One</a:t>
            </a:r>
          </a:p>
          <a:p>
            <a:pPr lvl="1"/>
            <a:r>
              <a:t>Body Level Two</a:t>
            </a:r>
          </a:p>
          <a:p>
            <a:pPr lvl="2"/>
            <a:r>
              <a:t>Body Level Three</a:t>
            </a:r>
          </a:p>
          <a:p>
            <a:pPr lvl="3"/>
            <a:r>
              <a:t>Body Level Four</a:t>
            </a:r>
          </a:p>
          <a:p>
            <a:pPr lvl="4"/>
            <a:r>
              <a:t>Body Level Five</a:t>
            </a:r>
          </a:p>
        </p:txBody>
      </p:sp>
      <p:sp>
        <p:nvSpPr>
          <p:cNvPr id="61" name="Shape 61"/>
          <p:cNvSpPr/>
          <p:nvPr>
            <p:ph type="body" sz="quarter" idx="13"/>
          </p:nvPr>
        </p:nvSpPr>
        <p:spPr>
          <a:xfrm>
            <a:off x="9409410" y="6270723"/>
            <a:ext cx="3890765" cy="711202"/>
          </a:xfrm>
          <a:prstGeom prst="rect">
            <a:avLst/>
          </a:prstGeom>
        </p:spPr>
        <p:txBody>
          <a:bodyPr anchor="ctr"/>
          <a:lstStyle/>
          <a:p>
            <a:pPr>
              <a:spcBef>
                <a:spcPts val="4500"/>
              </a:spcBef>
              <a:defRPr i="0" spc="400" sz="4000">
                <a:solidFill>
                  <a:srgbClr val="F2B62D"/>
                </a:solidFill>
              </a:defRPr>
            </a:pPr>
          </a:p>
        </p:txBody>
      </p:sp>
      <p:sp>
        <p:nvSpPr>
          <p:cNvPr id="62" name="Shape 62"/>
          <p:cNvSpPr/>
          <p:nvPr/>
        </p:nvSpPr>
        <p:spPr>
          <a:xfrm>
            <a:off x="5372100" y="3858468"/>
            <a:ext cx="3314502"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120000"/>
              </a:lnSpc>
              <a:spcBef>
                <a:spcPts val="4500"/>
              </a:spcBef>
              <a:defRPr spc="400" sz="4000"/>
            </a:lvl1pPr>
          </a:lstStyle>
          <a:p>
            <a:pPr/>
            <a:r>
              <a:t>Act ONE |</a:t>
            </a:r>
          </a:p>
        </p:txBody>
      </p:sp>
      <p:sp>
        <p:nvSpPr>
          <p:cNvPr id="63" name="Shape 63"/>
          <p:cNvSpPr/>
          <p:nvPr>
            <p:ph type="body" sz="quarter" idx="14"/>
          </p:nvPr>
        </p:nvSpPr>
        <p:spPr>
          <a:xfrm>
            <a:off x="9409410" y="3858467"/>
            <a:ext cx="3530403" cy="711202"/>
          </a:xfrm>
          <a:prstGeom prst="rect">
            <a:avLst/>
          </a:prstGeom>
        </p:spPr>
        <p:txBody>
          <a:bodyPr anchor="ctr"/>
          <a:lstStyle/>
          <a:p>
            <a:pPr>
              <a:spcBef>
                <a:spcPts val="4500"/>
              </a:spcBef>
              <a:defRPr i="0" spc="400" sz="4000">
                <a:solidFill>
                  <a:srgbClr val="F2B62D"/>
                </a:solidFill>
              </a:defRPr>
            </a:pPr>
          </a:p>
        </p:txBody>
      </p:sp>
      <p:sp>
        <p:nvSpPr>
          <p:cNvPr id="64" name="Shape 6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type="tx" showMasterSp="0" showMasterPhAnim="1">
  <p:cSld name="Images w/ Descriptions Light">
    <p:bg>
      <p:bgPr>
        <a:solidFill>
          <a:srgbClr val="EFEFEF"/>
        </a:solidFill>
      </p:bgPr>
    </p:bg>
    <p:spTree>
      <p:nvGrpSpPr>
        <p:cNvPr id="1" name=""/>
        <p:cNvGrpSpPr/>
        <p:nvPr/>
      </p:nvGrpSpPr>
      <p:grpSpPr>
        <a:xfrm>
          <a:off x="0" y="0"/>
          <a:ext cx="0" cy="0"/>
          <a:chOff x="0" y="0"/>
          <a:chExt cx="0" cy="0"/>
        </a:xfrm>
      </p:grpSpPr>
      <p:sp>
        <p:nvSpPr>
          <p:cNvPr id="653" name="Shape 653"/>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654" name="Shape 654"/>
          <p:cNvSpPr/>
          <p:nvPr>
            <p:ph type="body" sz="quarter" idx="1"/>
          </p:nvPr>
        </p:nvSpPr>
        <p:spPr>
          <a:xfrm>
            <a:off x="5545540" y="3884553"/>
            <a:ext cx="5601971" cy="800102"/>
          </a:xfrm>
          <a:prstGeom prst="rect">
            <a:avLst/>
          </a:prstGeom>
        </p:spPr>
        <p:txBody>
          <a:bodyPr/>
          <a:lstStyle>
            <a:lvl1pPr>
              <a:defRPr i="0" spc="560" sz="2800">
                <a:solidFill>
                  <a:srgbClr val="000000"/>
                </a:solidFill>
              </a:defRPr>
            </a:lvl1pPr>
            <a:lvl2pPr marL="976922" indent="-341922">
              <a:defRPr i="0" spc="560" sz="2800">
                <a:solidFill>
                  <a:srgbClr val="000000"/>
                </a:solidFill>
              </a:defRPr>
            </a:lvl2pPr>
            <a:lvl3pPr marL="1611922" indent="-341922">
              <a:defRPr i="0" spc="560" sz="2800">
                <a:solidFill>
                  <a:srgbClr val="000000"/>
                </a:solidFill>
              </a:defRPr>
            </a:lvl3pPr>
            <a:lvl4pPr marL="2246922" indent="-341922">
              <a:defRPr i="0" spc="560" sz="2800">
                <a:solidFill>
                  <a:srgbClr val="000000"/>
                </a:solidFill>
              </a:defRPr>
            </a:lvl4pPr>
            <a:lvl5pPr marL="2881922" indent="-341922">
              <a:defRPr i="0" spc="560" sz="28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655" name="Shape 655"/>
          <p:cNvSpPr/>
          <p:nvPr>
            <p:ph type="body" sz="quarter" idx="13"/>
          </p:nvPr>
        </p:nvSpPr>
        <p:spPr>
          <a:xfrm>
            <a:off x="5545540" y="4988995"/>
            <a:ext cx="5601971" cy="1915162"/>
          </a:xfrm>
          <a:prstGeom prst="rect">
            <a:avLst/>
          </a:prstGeom>
        </p:spPr>
        <p:txBody>
          <a:bodyPr/>
          <a:lstStyle/>
          <a:p>
            <a:pPr>
              <a:spcBef>
                <a:spcPts val="4200"/>
              </a:spcBef>
              <a:defRPr cap="none" i="0" spc="0" sz="3100">
                <a:solidFill>
                  <a:srgbClr val="000000"/>
                </a:solidFill>
                <a:latin typeface="Avenir Next"/>
                <a:ea typeface="Avenir Next"/>
                <a:cs typeface="Avenir Next"/>
                <a:sym typeface="Avenir Next"/>
              </a:defRPr>
            </a:pPr>
          </a:p>
        </p:txBody>
      </p:sp>
      <p:sp>
        <p:nvSpPr>
          <p:cNvPr id="656" name="Shape 656"/>
          <p:cNvSpPr/>
          <p:nvPr>
            <p:ph type="body" sz="quarter" idx="14"/>
          </p:nvPr>
        </p:nvSpPr>
        <p:spPr>
          <a:xfrm>
            <a:off x="17212606" y="3884553"/>
            <a:ext cx="5601971" cy="800102"/>
          </a:xfrm>
          <a:prstGeom prst="rect">
            <a:avLst/>
          </a:prstGeom>
        </p:spPr>
        <p:txBody>
          <a:bodyPr/>
          <a:lstStyle/>
          <a:p>
            <a:pPr>
              <a:defRPr i="0" spc="500" sz="2800">
                <a:solidFill>
                  <a:srgbClr val="000000"/>
                </a:solidFill>
              </a:defRPr>
            </a:pPr>
          </a:p>
        </p:txBody>
      </p:sp>
      <p:sp>
        <p:nvSpPr>
          <p:cNvPr id="657" name="Shape 657"/>
          <p:cNvSpPr/>
          <p:nvPr>
            <p:ph type="body" sz="quarter" idx="15"/>
          </p:nvPr>
        </p:nvSpPr>
        <p:spPr>
          <a:xfrm>
            <a:off x="17212606" y="4988995"/>
            <a:ext cx="5601971" cy="1915162"/>
          </a:xfrm>
          <a:prstGeom prst="rect">
            <a:avLst/>
          </a:prstGeom>
        </p:spPr>
        <p:txBody>
          <a:bodyPr/>
          <a:lstStyle/>
          <a:p>
            <a:pPr>
              <a:spcBef>
                <a:spcPts val="4200"/>
              </a:spcBef>
              <a:defRPr cap="none" i="0" spc="0" sz="3100">
                <a:solidFill>
                  <a:srgbClr val="000000"/>
                </a:solidFill>
                <a:latin typeface="Avenir Next"/>
                <a:ea typeface="Avenir Next"/>
                <a:cs typeface="Avenir Next"/>
                <a:sym typeface="Avenir Next"/>
              </a:defRPr>
            </a:pPr>
          </a:p>
        </p:txBody>
      </p:sp>
      <p:sp>
        <p:nvSpPr>
          <p:cNvPr id="658" name="Shape 658"/>
          <p:cNvSpPr/>
          <p:nvPr>
            <p:ph type="pic" sz="quarter" idx="16"/>
          </p:nvPr>
        </p:nvSpPr>
        <p:spPr>
          <a:xfrm>
            <a:off x="1569423" y="3420057"/>
            <a:ext cx="3338995" cy="3338995"/>
          </a:xfrm>
          <a:prstGeom prst="rect">
            <a:avLst/>
          </a:prstGeom>
        </p:spPr>
        <p:txBody>
          <a:bodyPr lIns="91439" tIns="45719" rIns="91439" bIns="45719">
            <a:noAutofit/>
          </a:bodyPr>
          <a:lstStyle/>
          <a:p>
            <a:pPr/>
          </a:p>
        </p:txBody>
      </p:sp>
      <p:sp>
        <p:nvSpPr>
          <p:cNvPr id="659" name="Shape 659"/>
          <p:cNvSpPr/>
          <p:nvPr>
            <p:ph type="pic" sz="quarter" idx="17"/>
          </p:nvPr>
        </p:nvSpPr>
        <p:spPr>
          <a:xfrm>
            <a:off x="12999422" y="3420057"/>
            <a:ext cx="3338995" cy="3338995"/>
          </a:xfrm>
          <a:prstGeom prst="rect">
            <a:avLst/>
          </a:prstGeom>
        </p:spPr>
        <p:txBody>
          <a:bodyPr lIns="91439" tIns="45719" rIns="91439" bIns="45719">
            <a:noAutofit/>
          </a:bodyPr>
          <a:lstStyle/>
          <a:p>
            <a:pPr/>
          </a:p>
        </p:txBody>
      </p:sp>
      <p:sp>
        <p:nvSpPr>
          <p:cNvPr id="660" name="Shape 660"/>
          <p:cNvSpPr/>
          <p:nvPr>
            <p:ph type="body" sz="quarter" idx="18"/>
          </p:nvPr>
        </p:nvSpPr>
        <p:spPr>
          <a:xfrm>
            <a:off x="5545540" y="8134821"/>
            <a:ext cx="5601971" cy="800102"/>
          </a:xfrm>
          <a:prstGeom prst="rect">
            <a:avLst/>
          </a:prstGeom>
        </p:spPr>
        <p:txBody>
          <a:bodyPr/>
          <a:lstStyle/>
          <a:p>
            <a:pPr>
              <a:defRPr i="0" spc="500" sz="2800">
                <a:solidFill>
                  <a:srgbClr val="000000"/>
                </a:solidFill>
              </a:defRPr>
            </a:pPr>
          </a:p>
        </p:txBody>
      </p:sp>
      <p:sp>
        <p:nvSpPr>
          <p:cNvPr id="661" name="Shape 661"/>
          <p:cNvSpPr/>
          <p:nvPr>
            <p:ph type="body" sz="quarter" idx="19"/>
          </p:nvPr>
        </p:nvSpPr>
        <p:spPr>
          <a:xfrm>
            <a:off x="5545540" y="9239261"/>
            <a:ext cx="5601971" cy="1915162"/>
          </a:xfrm>
          <a:prstGeom prst="rect">
            <a:avLst/>
          </a:prstGeom>
        </p:spPr>
        <p:txBody>
          <a:bodyPr/>
          <a:lstStyle/>
          <a:p>
            <a:pPr>
              <a:spcBef>
                <a:spcPts val="4200"/>
              </a:spcBef>
              <a:defRPr cap="none" i="0" spc="0" sz="3100">
                <a:solidFill>
                  <a:srgbClr val="000000"/>
                </a:solidFill>
                <a:latin typeface="Avenir Next"/>
                <a:ea typeface="Avenir Next"/>
                <a:cs typeface="Avenir Next"/>
                <a:sym typeface="Avenir Next"/>
              </a:defRPr>
            </a:pPr>
          </a:p>
        </p:txBody>
      </p:sp>
      <p:sp>
        <p:nvSpPr>
          <p:cNvPr id="662" name="Shape 662"/>
          <p:cNvSpPr/>
          <p:nvPr>
            <p:ph type="body" sz="quarter" idx="20"/>
          </p:nvPr>
        </p:nvSpPr>
        <p:spPr>
          <a:xfrm>
            <a:off x="17212606" y="8134821"/>
            <a:ext cx="5601971" cy="800102"/>
          </a:xfrm>
          <a:prstGeom prst="rect">
            <a:avLst/>
          </a:prstGeom>
        </p:spPr>
        <p:txBody>
          <a:bodyPr/>
          <a:lstStyle/>
          <a:p>
            <a:pPr>
              <a:defRPr i="0" spc="500" sz="2800">
                <a:solidFill>
                  <a:srgbClr val="000000"/>
                </a:solidFill>
              </a:defRPr>
            </a:pPr>
          </a:p>
        </p:txBody>
      </p:sp>
      <p:sp>
        <p:nvSpPr>
          <p:cNvPr id="663" name="Shape 663"/>
          <p:cNvSpPr/>
          <p:nvPr>
            <p:ph type="body" sz="quarter" idx="21"/>
          </p:nvPr>
        </p:nvSpPr>
        <p:spPr>
          <a:xfrm>
            <a:off x="17212606" y="9239261"/>
            <a:ext cx="5601971" cy="1915162"/>
          </a:xfrm>
          <a:prstGeom prst="rect">
            <a:avLst/>
          </a:prstGeom>
        </p:spPr>
        <p:txBody>
          <a:bodyPr/>
          <a:lstStyle/>
          <a:p>
            <a:pPr>
              <a:spcBef>
                <a:spcPts val="4200"/>
              </a:spcBef>
              <a:defRPr cap="none" i="0" spc="0" sz="3100">
                <a:solidFill>
                  <a:srgbClr val="000000"/>
                </a:solidFill>
                <a:latin typeface="Avenir Next"/>
                <a:ea typeface="Avenir Next"/>
                <a:cs typeface="Avenir Next"/>
                <a:sym typeface="Avenir Next"/>
              </a:defRPr>
            </a:pPr>
          </a:p>
        </p:txBody>
      </p:sp>
      <p:sp>
        <p:nvSpPr>
          <p:cNvPr id="664" name="Shape 664"/>
          <p:cNvSpPr/>
          <p:nvPr>
            <p:ph type="pic" sz="quarter" idx="22"/>
          </p:nvPr>
        </p:nvSpPr>
        <p:spPr>
          <a:xfrm>
            <a:off x="1569423" y="7670324"/>
            <a:ext cx="3338995" cy="3338995"/>
          </a:xfrm>
          <a:prstGeom prst="rect">
            <a:avLst/>
          </a:prstGeom>
        </p:spPr>
        <p:txBody>
          <a:bodyPr lIns="91439" tIns="45719" rIns="91439" bIns="45719">
            <a:noAutofit/>
          </a:bodyPr>
          <a:lstStyle/>
          <a:p>
            <a:pPr/>
          </a:p>
        </p:txBody>
      </p:sp>
      <p:sp>
        <p:nvSpPr>
          <p:cNvPr id="665" name="Shape 665"/>
          <p:cNvSpPr/>
          <p:nvPr>
            <p:ph type="pic" sz="quarter" idx="23"/>
          </p:nvPr>
        </p:nvSpPr>
        <p:spPr>
          <a:xfrm>
            <a:off x="12999422" y="7670324"/>
            <a:ext cx="3338995" cy="3338994"/>
          </a:xfrm>
          <a:prstGeom prst="rect">
            <a:avLst/>
          </a:prstGeom>
        </p:spPr>
        <p:txBody>
          <a:bodyPr lIns="91439" tIns="45719" rIns="91439" bIns="45719">
            <a:noAutofit/>
          </a:bodyPr>
          <a:lstStyle/>
          <a:p>
            <a:pPr/>
          </a:p>
        </p:txBody>
      </p:sp>
      <p:sp>
        <p:nvSpPr>
          <p:cNvPr id="666" name="Shape 666"/>
          <p:cNvSpPr/>
          <p:nvPr>
            <p:ph type="body" sz="quarter" idx="24"/>
          </p:nvPr>
        </p:nvSpPr>
        <p:spPr>
          <a:xfrm>
            <a:off x="1269999" y="888999"/>
            <a:ext cx="11211622" cy="863601"/>
          </a:xfrm>
          <a:prstGeom prst="rect">
            <a:avLst/>
          </a:prstGeom>
        </p:spPr>
        <p:txBody>
          <a:bodyPr anchor="ctr"/>
          <a:lstStyle/>
          <a:p>
            <a:pPr defTabSz="825500">
              <a:lnSpc>
                <a:spcPct val="100000"/>
              </a:lnSpc>
              <a:defRPr i="0" spc="500" sz="5000">
                <a:solidFill>
                  <a:srgbClr val="F2B62D"/>
                </a:solidFill>
              </a:defRPr>
            </a:pPr>
          </a:p>
        </p:txBody>
      </p:sp>
      <p:sp>
        <p:nvSpPr>
          <p:cNvPr id="667" name="Shape 667"/>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type="tx" showMasterSp="0" showMasterPhAnim="1">
  <p:cSld name="Four Points w/ icons Dark">
    <p:spTree>
      <p:nvGrpSpPr>
        <p:cNvPr id="1" name=""/>
        <p:cNvGrpSpPr/>
        <p:nvPr/>
      </p:nvGrpSpPr>
      <p:grpSpPr>
        <a:xfrm>
          <a:off x="0" y="0"/>
          <a:ext cx="0" cy="0"/>
          <a:chOff x="0" y="0"/>
          <a:chExt cx="0" cy="0"/>
        </a:xfrm>
      </p:grpSpPr>
      <p:sp>
        <p:nvSpPr>
          <p:cNvPr id="674" name="Shape 674"/>
          <p:cNvSpPr/>
          <p:nvPr/>
        </p:nvSpPr>
        <p:spPr>
          <a:xfrm>
            <a:off x="14607025" y="13036548"/>
            <a:ext cx="889862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©2016 Campbell Ewald  |  All rights reserved.</a:t>
            </a:r>
          </a:p>
        </p:txBody>
      </p:sp>
      <p:sp>
        <p:nvSpPr>
          <p:cNvPr id="675" name="Shape 675"/>
          <p:cNvSpPr/>
          <p:nvPr>
            <p:ph type="body" sz="quarter" idx="1"/>
          </p:nvPr>
        </p:nvSpPr>
        <p:spPr>
          <a:xfrm>
            <a:off x="1149787" y="1096868"/>
            <a:ext cx="17445833" cy="863602"/>
          </a:xfrm>
          <a:prstGeom prst="rect">
            <a:avLst/>
          </a:prstGeom>
        </p:spPr>
        <p:txBody>
          <a:bodyPr anchor="ctr"/>
          <a:lstStyle>
            <a:lvl1pPr defTabSz="825500">
              <a:lnSpc>
                <a:spcPct val="100000"/>
              </a:lnSpc>
              <a:defRPr i="0" spc="550" sz="5000">
                <a:solidFill>
                  <a:srgbClr val="F2B62D"/>
                </a:solidFill>
              </a:defRPr>
            </a:lvl1pPr>
            <a:lvl2pPr marL="1245575" indent="-610575" defTabSz="825500">
              <a:lnSpc>
                <a:spcPct val="100000"/>
              </a:lnSpc>
              <a:defRPr i="0" spc="550" sz="5000">
                <a:solidFill>
                  <a:srgbClr val="F2B62D"/>
                </a:solidFill>
              </a:defRPr>
            </a:lvl2pPr>
            <a:lvl3pPr marL="1880575" indent="-610575" defTabSz="825500">
              <a:lnSpc>
                <a:spcPct val="100000"/>
              </a:lnSpc>
              <a:defRPr i="0" spc="550" sz="5000">
                <a:solidFill>
                  <a:srgbClr val="F2B62D"/>
                </a:solidFill>
              </a:defRPr>
            </a:lvl3pPr>
            <a:lvl4pPr marL="2515575" indent="-610575" defTabSz="825500">
              <a:lnSpc>
                <a:spcPct val="100000"/>
              </a:lnSpc>
              <a:defRPr i="0" spc="550" sz="5000">
                <a:solidFill>
                  <a:srgbClr val="F2B62D"/>
                </a:solidFill>
              </a:defRPr>
            </a:lvl4pPr>
            <a:lvl5pPr marL="3150575" indent="-610575" defTabSz="825500">
              <a:lnSpc>
                <a:spcPct val="100000"/>
              </a:lnSpc>
              <a:defRPr i="0" spc="550" sz="5000">
                <a:solidFill>
                  <a:srgbClr val="F2B62D"/>
                </a:solidFill>
              </a:defRPr>
            </a:lvl5pPr>
          </a:lstStyle>
          <a:p>
            <a:pPr/>
            <a:r>
              <a:t>Body Level One</a:t>
            </a:r>
          </a:p>
          <a:p>
            <a:pPr lvl="1"/>
            <a:r>
              <a:t>Body Level Two</a:t>
            </a:r>
          </a:p>
          <a:p>
            <a:pPr lvl="2"/>
            <a:r>
              <a:t>Body Level Three</a:t>
            </a:r>
          </a:p>
          <a:p>
            <a:pPr lvl="3"/>
            <a:r>
              <a:t>Body Level Four</a:t>
            </a:r>
          </a:p>
          <a:p>
            <a:pPr lvl="4"/>
            <a:r>
              <a:t>Body Level Five</a:t>
            </a:r>
          </a:p>
        </p:txBody>
      </p:sp>
      <p:sp>
        <p:nvSpPr>
          <p:cNvPr id="676" name="Shape 676"/>
          <p:cNvSpPr/>
          <p:nvPr>
            <p:ph type="body" sz="quarter" idx="13"/>
          </p:nvPr>
        </p:nvSpPr>
        <p:spPr>
          <a:xfrm>
            <a:off x="5722816" y="6769564"/>
            <a:ext cx="6667181" cy="533402"/>
          </a:xfrm>
          <a:prstGeom prst="rect">
            <a:avLst/>
          </a:prstGeom>
        </p:spPr>
        <p:txBody>
          <a:bodyPr/>
          <a:lstStyle/>
          <a:p>
            <a:pPr algn="ctr">
              <a:defRPr i="0" spc="500" sz="2800"/>
            </a:pPr>
          </a:p>
        </p:txBody>
      </p:sp>
      <p:sp>
        <p:nvSpPr>
          <p:cNvPr id="677" name="Shape 677"/>
          <p:cNvSpPr/>
          <p:nvPr/>
        </p:nvSpPr>
        <p:spPr>
          <a:xfrm>
            <a:off x="8155165" y="7988996"/>
            <a:ext cx="1850354" cy="2"/>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sp>
        <p:nvSpPr>
          <p:cNvPr id="678" name="Shape 678"/>
          <p:cNvSpPr/>
          <p:nvPr>
            <p:ph type="body" sz="quarter" idx="14"/>
          </p:nvPr>
        </p:nvSpPr>
        <p:spPr>
          <a:xfrm>
            <a:off x="-529450" y="6769564"/>
            <a:ext cx="7177710" cy="533402"/>
          </a:xfrm>
          <a:prstGeom prst="rect">
            <a:avLst/>
          </a:prstGeom>
        </p:spPr>
        <p:txBody>
          <a:bodyPr/>
          <a:lstStyle/>
          <a:p>
            <a:pPr algn="ctr">
              <a:defRPr i="0" spc="500" sz="2800"/>
            </a:pPr>
          </a:p>
        </p:txBody>
      </p:sp>
      <p:sp>
        <p:nvSpPr>
          <p:cNvPr id="679" name="Shape 679"/>
          <p:cNvSpPr/>
          <p:nvPr>
            <p:ph type="body" sz="quarter" idx="15"/>
          </p:nvPr>
        </p:nvSpPr>
        <p:spPr>
          <a:xfrm>
            <a:off x="1341511" y="8636927"/>
            <a:ext cx="3333592" cy="3479803"/>
          </a:xfrm>
          <a:prstGeom prst="rect">
            <a:avLst/>
          </a:prstGeom>
        </p:spPr>
        <p:txBody>
          <a:bodyPr/>
          <a:lstStyle/>
          <a:p>
            <a:pPr>
              <a:lnSpc>
                <a:spcPct val="100000"/>
              </a:lnSpc>
              <a:spcBef>
                <a:spcPts val="2400"/>
              </a:spcBef>
              <a:defRPr cap="none" i="0" spc="0" sz="2800"/>
            </a:pPr>
          </a:p>
        </p:txBody>
      </p:sp>
      <p:sp>
        <p:nvSpPr>
          <p:cNvPr id="680" name="Shape 680"/>
          <p:cNvSpPr/>
          <p:nvPr/>
        </p:nvSpPr>
        <p:spPr>
          <a:xfrm>
            <a:off x="2134227" y="8001696"/>
            <a:ext cx="1850356" cy="2"/>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sp>
        <p:nvSpPr>
          <p:cNvPr id="681" name="Shape 681"/>
          <p:cNvSpPr/>
          <p:nvPr>
            <p:ph type="body" sz="quarter" idx="16"/>
          </p:nvPr>
        </p:nvSpPr>
        <p:spPr>
          <a:xfrm>
            <a:off x="11719817" y="6769564"/>
            <a:ext cx="6667181" cy="533402"/>
          </a:xfrm>
          <a:prstGeom prst="rect">
            <a:avLst/>
          </a:prstGeom>
        </p:spPr>
        <p:txBody>
          <a:bodyPr/>
          <a:lstStyle/>
          <a:p>
            <a:pPr algn="ctr">
              <a:defRPr i="0" spc="500" sz="2800"/>
            </a:pPr>
          </a:p>
        </p:txBody>
      </p:sp>
      <p:sp>
        <p:nvSpPr>
          <p:cNvPr id="682" name="Shape 682"/>
          <p:cNvSpPr/>
          <p:nvPr/>
        </p:nvSpPr>
        <p:spPr>
          <a:xfrm>
            <a:off x="20125233" y="7954706"/>
            <a:ext cx="1850354" cy="2"/>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sp>
        <p:nvSpPr>
          <p:cNvPr id="683" name="Shape 683"/>
          <p:cNvSpPr/>
          <p:nvPr>
            <p:ph type="body" sz="quarter" idx="17"/>
          </p:nvPr>
        </p:nvSpPr>
        <p:spPr>
          <a:xfrm>
            <a:off x="17716819" y="6769564"/>
            <a:ext cx="6667181" cy="533402"/>
          </a:xfrm>
          <a:prstGeom prst="rect">
            <a:avLst/>
          </a:prstGeom>
        </p:spPr>
        <p:txBody>
          <a:bodyPr/>
          <a:lstStyle/>
          <a:p>
            <a:pPr algn="ctr">
              <a:defRPr i="0" spc="500" sz="2800"/>
            </a:pPr>
          </a:p>
        </p:txBody>
      </p:sp>
      <p:sp>
        <p:nvSpPr>
          <p:cNvPr id="684" name="Shape 684"/>
          <p:cNvSpPr/>
          <p:nvPr/>
        </p:nvSpPr>
        <p:spPr>
          <a:xfrm>
            <a:off x="14264746" y="8081706"/>
            <a:ext cx="1850354" cy="2"/>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sp>
        <p:nvSpPr>
          <p:cNvPr id="685" name="Shape 685"/>
          <p:cNvSpPr/>
          <p:nvPr/>
        </p:nvSpPr>
        <p:spPr>
          <a:xfrm flipV="1">
            <a:off x="6133574" y="3463548"/>
            <a:ext cx="2" cy="8223922"/>
          </a:xfrm>
          <a:prstGeom prst="line">
            <a:avLst/>
          </a:prstGeom>
          <a:ln w="25400">
            <a:solidFill>
              <a:srgbClr val="FFFFFF"/>
            </a:solidFill>
            <a:miter lim="400000"/>
          </a:ln>
        </p:spPr>
        <p:txBody>
          <a:bodyPr lIns="45718" tIns="45718" rIns="45718" bIns="45718"/>
          <a:lstStyle/>
          <a:p>
            <a:pPr>
              <a:defRPr>
                <a:solidFill>
                  <a:srgbClr val="F2B62D"/>
                </a:solidFill>
              </a:defRPr>
            </a:pPr>
          </a:p>
        </p:txBody>
      </p:sp>
      <p:sp>
        <p:nvSpPr>
          <p:cNvPr id="686" name="Shape 686"/>
          <p:cNvSpPr/>
          <p:nvPr/>
        </p:nvSpPr>
        <p:spPr>
          <a:xfrm flipV="1">
            <a:off x="12182539" y="3463548"/>
            <a:ext cx="2" cy="8223920"/>
          </a:xfrm>
          <a:prstGeom prst="line">
            <a:avLst/>
          </a:prstGeom>
          <a:ln w="25400">
            <a:solidFill>
              <a:srgbClr val="FFFFFF"/>
            </a:solidFill>
            <a:miter lim="400000"/>
          </a:ln>
        </p:spPr>
        <p:txBody>
          <a:bodyPr lIns="45718" tIns="45718" rIns="45718" bIns="45718"/>
          <a:lstStyle/>
          <a:p>
            <a:pPr>
              <a:defRPr>
                <a:solidFill>
                  <a:srgbClr val="F2B62D"/>
                </a:solidFill>
              </a:defRPr>
            </a:pPr>
          </a:p>
        </p:txBody>
      </p:sp>
      <p:sp>
        <p:nvSpPr>
          <p:cNvPr id="687" name="Shape 687"/>
          <p:cNvSpPr/>
          <p:nvPr/>
        </p:nvSpPr>
        <p:spPr>
          <a:xfrm flipV="1">
            <a:off x="18231504" y="3555384"/>
            <a:ext cx="2" cy="8223922"/>
          </a:xfrm>
          <a:prstGeom prst="line">
            <a:avLst/>
          </a:prstGeom>
          <a:ln w="25400">
            <a:solidFill>
              <a:srgbClr val="FFFFFF"/>
            </a:solidFill>
            <a:miter lim="400000"/>
          </a:ln>
        </p:spPr>
        <p:txBody>
          <a:bodyPr lIns="45718" tIns="45718" rIns="45718" bIns="45718"/>
          <a:lstStyle/>
          <a:p>
            <a:pPr>
              <a:defRPr>
                <a:solidFill>
                  <a:srgbClr val="F2B62D"/>
                </a:solidFill>
              </a:defRPr>
            </a:pPr>
          </a:p>
        </p:txBody>
      </p:sp>
      <p:sp>
        <p:nvSpPr>
          <p:cNvPr id="688" name="Shape 688"/>
          <p:cNvSpPr/>
          <p:nvPr>
            <p:ph type="body" sz="quarter" idx="18"/>
          </p:nvPr>
        </p:nvSpPr>
        <p:spPr>
          <a:xfrm>
            <a:off x="6875929" y="8636927"/>
            <a:ext cx="3333593" cy="3479803"/>
          </a:xfrm>
          <a:prstGeom prst="rect">
            <a:avLst/>
          </a:prstGeom>
        </p:spPr>
        <p:txBody>
          <a:bodyPr/>
          <a:lstStyle/>
          <a:p>
            <a:pPr>
              <a:lnSpc>
                <a:spcPct val="100000"/>
              </a:lnSpc>
              <a:spcBef>
                <a:spcPts val="2400"/>
              </a:spcBef>
              <a:defRPr cap="none" i="0" spc="0" sz="2800"/>
            </a:pPr>
          </a:p>
        </p:txBody>
      </p:sp>
      <p:sp>
        <p:nvSpPr>
          <p:cNvPr id="689" name="Shape 689"/>
          <p:cNvSpPr/>
          <p:nvPr>
            <p:ph type="body" sz="quarter" idx="19"/>
          </p:nvPr>
        </p:nvSpPr>
        <p:spPr>
          <a:xfrm>
            <a:off x="13004183" y="8636927"/>
            <a:ext cx="3333592" cy="3479803"/>
          </a:xfrm>
          <a:prstGeom prst="rect">
            <a:avLst/>
          </a:prstGeom>
        </p:spPr>
        <p:txBody>
          <a:bodyPr/>
          <a:lstStyle/>
          <a:p>
            <a:pPr>
              <a:lnSpc>
                <a:spcPct val="100000"/>
              </a:lnSpc>
              <a:spcBef>
                <a:spcPts val="2400"/>
              </a:spcBef>
              <a:defRPr cap="none" i="0" spc="0" sz="2800"/>
            </a:pPr>
          </a:p>
        </p:txBody>
      </p:sp>
      <p:sp>
        <p:nvSpPr>
          <p:cNvPr id="690" name="Shape 690"/>
          <p:cNvSpPr/>
          <p:nvPr>
            <p:ph type="body" sz="quarter" idx="20"/>
          </p:nvPr>
        </p:nvSpPr>
        <p:spPr>
          <a:xfrm>
            <a:off x="18896984" y="8636927"/>
            <a:ext cx="3333592" cy="3479803"/>
          </a:xfrm>
          <a:prstGeom prst="rect">
            <a:avLst/>
          </a:prstGeom>
        </p:spPr>
        <p:txBody>
          <a:bodyPr/>
          <a:lstStyle/>
          <a:p>
            <a:pPr>
              <a:lnSpc>
                <a:spcPct val="100000"/>
              </a:lnSpc>
              <a:spcBef>
                <a:spcPts val="2400"/>
              </a:spcBef>
              <a:defRPr cap="none" i="0" spc="0" sz="2800"/>
            </a:pPr>
          </a:p>
        </p:txBody>
      </p:sp>
      <p:sp>
        <p:nvSpPr>
          <p:cNvPr id="691" name="Shape 691"/>
          <p:cNvSpPr/>
          <p:nvPr>
            <p:ph type="pic" sz="quarter" idx="21"/>
          </p:nvPr>
        </p:nvSpPr>
        <p:spPr>
          <a:xfrm>
            <a:off x="2429898" y="3912287"/>
            <a:ext cx="1554684" cy="1963810"/>
          </a:xfrm>
          <a:prstGeom prst="rect">
            <a:avLst/>
          </a:prstGeom>
        </p:spPr>
        <p:txBody>
          <a:bodyPr lIns="91439" tIns="45719" rIns="91439" bIns="45719">
            <a:noAutofit/>
          </a:bodyPr>
          <a:lstStyle/>
          <a:p>
            <a:pPr/>
          </a:p>
        </p:txBody>
      </p:sp>
      <p:sp>
        <p:nvSpPr>
          <p:cNvPr id="692" name="Shape 692"/>
          <p:cNvSpPr/>
          <p:nvPr>
            <p:ph type="pic" sz="quarter" idx="22"/>
          </p:nvPr>
        </p:nvSpPr>
        <p:spPr>
          <a:xfrm>
            <a:off x="7908894" y="3912287"/>
            <a:ext cx="1963810" cy="1963810"/>
          </a:xfrm>
          <a:prstGeom prst="rect">
            <a:avLst/>
          </a:prstGeom>
        </p:spPr>
        <p:txBody>
          <a:bodyPr lIns="91439" tIns="45719" rIns="91439" bIns="45719">
            <a:noAutofit/>
          </a:bodyPr>
          <a:lstStyle/>
          <a:p>
            <a:pPr/>
          </a:p>
        </p:txBody>
      </p:sp>
      <p:sp>
        <p:nvSpPr>
          <p:cNvPr id="693" name="Shape 693"/>
          <p:cNvSpPr/>
          <p:nvPr>
            <p:ph type="pic" sz="quarter" idx="23"/>
          </p:nvPr>
        </p:nvSpPr>
        <p:spPr>
          <a:xfrm>
            <a:off x="14155559" y="3944530"/>
            <a:ext cx="1988572" cy="2083266"/>
          </a:xfrm>
          <a:prstGeom prst="rect">
            <a:avLst/>
          </a:prstGeom>
        </p:spPr>
        <p:txBody>
          <a:bodyPr lIns="91439" tIns="45719" rIns="91439" bIns="45719">
            <a:noAutofit/>
          </a:bodyPr>
          <a:lstStyle/>
          <a:p>
            <a:pPr/>
          </a:p>
        </p:txBody>
      </p:sp>
      <p:sp>
        <p:nvSpPr>
          <p:cNvPr id="694" name="Shape 694"/>
          <p:cNvSpPr/>
          <p:nvPr>
            <p:ph type="pic" sz="quarter" idx="24"/>
          </p:nvPr>
        </p:nvSpPr>
        <p:spPr>
          <a:xfrm>
            <a:off x="20125233" y="4064486"/>
            <a:ext cx="1843355" cy="1843354"/>
          </a:xfrm>
          <a:prstGeom prst="rect">
            <a:avLst/>
          </a:prstGeom>
        </p:spPr>
        <p:txBody>
          <a:bodyPr lIns="91439" tIns="45719" rIns="91439" bIns="45719">
            <a:noAutofit/>
          </a:bodyPr>
          <a:lstStyle/>
          <a:p>
            <a:pPr/>
          </a:p>
        </p:txBody>
      </p:sp>
      <p:sp>
        <p:nvSpPr>
          <p:cNvPr id="695" name="Shape 695"/>
          <p:cNvSpPr/>
          <p:nvPr>
            <p:ph type="sldNum" sz="quarter" idx="2"/>
          </p:nvPr>
        </p:nvSpPr>
        <p:spPr>
          <a:xfrm>
            <a:off x="11631384" y="13081000"/>
            <a:ext cx="554267" cy="444500"/>
          </a:xfrm>
          <a:prstGeom prst="rect">
            <a:avLst/>
          </a:prstGeom>
        </p:spPr>
        <p:txBody>
          <a:bodyPr/>
          <a:lstStyle>
            <a:lvl1pPr>
              <a:defRPr spc="480" sz="2400">
                <a:solidFill>
                  <a:srgbClr val="FFFFFF"/>
                </a:solidFill>
                <a:latin typeface="Georgia"/>
                <a:ea typeface="Georgia"/>
                <a:cs typeface="Georgia"/>
                <a:sym typeface="Georg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type="tx" showMasterSp="0" showMasterPhAnim="1">
  <p:cSld name="Four Points w/ icons Light">
    <p:bg>
      <p:bgPr>
        <a:solidFill>
          <a:srgbClr val="EFEFEF"/>
        </a:solidFill>
      </p:bgPr>
    </p:bg>
    <p:spTree>
      <p:nvGrpSpPr>
        <p:cNvPr id="1" name=""/>
        <p:cNvGrpSpPr/>
        <p:nvPr/>
      </p:nvGrpSpPr>
      <p:grpSpPr>
        <a:xfrm>
          <a:off x="0" y="0"/>
          <a:ext cx="0" cy="0"/>
          <a:chOff x="0" y="0"/>
          <a:chExt cx="0" cy="0"/>
        </a:xfrm>
      </p:grpSpPr>
      <p:sp>
        <p:nvSpPr>
          <p:cNvPr id="702" name="Shape 702"/>
          <p:cNvSpPr/>
          <p:nvPr/>
        </p:nvSpPr>
        <p:spPr>
          <a:xfrm>
            <a:off x="14607025" y="13036548"/>
            <a:ext cx="889862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©2016 Campbell Ewald  |  All rights reserved.</a:t>
            </a:r>
          </a:p>
        </p:txBody>
      </p:sp>
      <p:sp>
        <p:nvSpPr>
          <p:cNvPr id="703" name="Shape 703"/>
          <p:cNvSpPr/>
          <p:nvPr>
            <p:ph type="body" sz="quarter" idx="1"/>
          </p:nvPr>
        </p:nvSpPr>
        <p:spPr>
          <a:xfrm>
            <a:off x="1149787" y="1096868"/>
            <a:ext cx="17445833" cy="863602"/>
          </a:xfrm>
          <a:prstGeom prst="rect">
            <a:avLst/>
          </a:prstGeom>
        </p:spPr>
        <p:txBody>
          <a:bodyPr anchor="ctr"/>
          <a:lstStyle>
            <a:lvl1pPr defTabSz="825500">
              <a:lnSpc>
                <a:spcPct val="100000"/>
              </a:lnSpc>
              <a:defRPr i="0" spc="550" sz="5000">
                <a:solidFill>
                  <a:srgbClr val="F2B62D"/>
                </a:solidFill>
              </a:defRPr>
            </a:lvl1pPr>
            <a:lvl2pPr marL="1245575" indent="-610575" defTabSz="825500">
              <a:lnSpc>
                <a:spcPct val="100000"/>
              </a:lnSpc>
              <a:defRPr i="0" spc="550" sz="5000">
                <a:solidFill>
                  <a:srgbClr val="F2B62D"/>
                </a:solidFill>
              </a:defRPr>
            </a:lvl2pPr>
            <a:lvl3pPr marL="1880575" indent="-610575" defTabSz="825500">
              <a:lnSpc>
                <a:spcPct val="100000"/>
              </a:lnSpc>
              <a:defRPr i="0" spc="550" sz="5000">
                <a:solidFill>
                  <a:srgbClr val="F2B62D"/>
                </a:solidFill>
              </a:defRPr>
            </a:lvl3pPr>
            <a:lvl4pPr marL="2515575" indent="-610575" defTabSz="825500">
              <a:lnSpc>
                <a:spcPct val="100000"/>
              </a:lnSpc>
              <a:defRPr i="0" spc="550" sz="5000">
                <a:solidFill>
                  <a:srgbClr val="F2B62D"/>
                </a:solidFill>
              </a:defRPr>
            </a:lvl4pPr>
            <a:lvl5pPr marL="3150575" indent="-610575" defTabSz="825500">
              <a:lnSpc>
                <a:spcPct val="100000"/>
              </a:lnSpc>
              <a:defRPr i="0" spc="550" sz="5000">
                <a:solidFill>
                  <a:srgbClr val="F2B62D"/>
                </a:solidFill>
              </a:defRPr>
            </a:lvl5pPr>
          </a:lstStyle>
          <a:p>
            <a:pPr/>
            <a:r>
              <a:t>Body Level One</a:t>
            </a:r>
          </a:p>
          <a:p>
            <a:pPr lvl="1"/>
            <a:r>
              <a:t>Body Level Two</a:t>
            </a:r>
          </a:p>
          <a:p>
            <a:pPr lvl="2"/>
            <a:r>
              <a:t>Body Level Three</a:t>
            </a:r>
          </a:p>
          <a:p>
            <a:pPr lvl="3"/>
            <a:r>
              <a:t>Body Level Four</a:t>
            </a:r>
          </a:p>
          <a:p>
            <a:pPr lvl="4"/>
            <a:r>
              <a:t>Body Level Five</a:t>
            </a:r>
          </a:p>
        </p:txBody>
      </p:sp>
      <p:sp>
        <p:nvSpPr>
          <p:cNvPr id="704" name="Shape 704"/>
          <p:cNvSpPr/>
          <p:nvPr>
            <p:ph type="body" sz="quarter" idx="13"/>
          </p:nvPr>
        </p:nvSpPr>
        <p:spPr>
          <a:xfrm>
            <a:off x="5722816" y="6769564"/>
            <a:ext cx="6667181" cy="533402"/>
          </a:xfrm>
          <a:prstGeom prst="rect">
            <a:avLst/>
          </a:prstGeom>
        </p:spPr>
        <p:txBody>
          <a:bodyPr/>
          <a:lstStyle/>
          <a:p>
            <a:pPr algn="ctr">
              <a:defRPr i="0" spc="500" sz="2800">
                <a:solidFill>
                  <a:srgbClr val="000000"/>
                </a:solidFill>
              </a:defRPr>
            </a:pPr>
          </a:p>
        </p:txBody>
      </p:sp>
      <p:sp>
        <p:nvSpPr>
          <p:cNvPr id="705" name="Shape 705"/>
          <p:cNvSpPr/>
          <p:nvPr/>
        </p:nvSpPr>
        <p:spPr>
          <a:xfrm>
            <a:off x="8155165" y="7988996"/>
            <a:ext cx="1850354" cy="2"/>
          </a:xfrm>
          <a:prstGeom prst="line">
            <a:avLst/>
          </a:prstGeom>
          <a:ln w="12700">
            <a:solidFill>
              <a:srgbClr val="000000">
                <a:alpha val="60008"/>
              </a:srgbClr>
            </a:solidFill>
            <a:miter lim="400000"/>
          </a:ln>
        </p:spPr>
        <p:txBody>
          <a:bodyPr lIns="45718" tIns="45718" rIns="45718" bIns="45718"/>
          <a:lstStyle/>
          <a:p>
            <a:pPr>
              <a:defRPr>
                <a:solidFill>
                  <a:srgbClr val="F2B62D"/>
                </a:solidFill>
              </a:defRPr>
            </a:pPr>
          </a:p>
        </p:txBody>
      </p:sp>
      <p:sp>
        <p:nvSpPr>
          <p:cNvPr id="706" name="Shape 706"/>
          <p:cNvSpPr/>
          <p:nvPr>
            <p:ph type="body" sz="quarter" idx="14"/>
          </p:nvPr>
        </p:nvSpPr>
        <p:spPr>
          <a:xfrm>
            <a:off x="-529450" y="6769564"/>
            <a:ext cx="7177710" cy="533402"/>
          </a:xfrm>
          <a:prstGeom prst="rect">
            <a:avLst/>
          </a:prstGeom>
        </p:spPr>
        <p:txBody>
          <a:bodyPr/>
          <a:lstStyle/>
          <a:p>
            <a:pPr algn="ctr">
              <a:defRPr i="0" spc="500" sz="2800">
                <a:solidFill>
                  <a:srgbClr val="000000"/>
                </a:solidFill>
              </a:defRPr>
            </a:pPr>
          </a:p>
        </p:txBody>
      </p:sp>
      <p:sp>
        <p:nvSpPr>
          <p:cNvPr id="707" name="Shape 707"/>
          <p:cNvSpPr/>
          <p:nvPr>
            <p:ph type="body" sz="quarter" idx="15"/>
          </p:nvPr>
        </p:nvSpPr>
        <p:spPr>
          <a:xfrm>
            <a:off x="1341511" y="8636927"/>
            <a:ext cx="3333592" cy="3111502"/>
          </a:xfrm>
          <a:prstGeom prst="rect">
            <a:avLst/>
          </a:prstGeom>
        </p:spPr>
        <p:txBody>
          <a:bodyPr/>
          <a:lstStyle/>
          <a:p>
            <a:pPr>
              <a:lnSpc>
                <a:spcPct val="100000"/>
              </a:lnSpc>
              <a:spcBef>
                <a:spcPts val="2300"/>
              </a:spcBef>
              <a:defRPr cap="none" i="0" spc="0" sz="2400">
                <a:solidFill>
                  <a:srgbClr val="000000"/>
                </a:solidFill>
              </a:defRPr>
            </a:pPr>
          </a:p>
        </p:txBody>
      </p:sp>
      <p:sp>
        <p:nvSpPr>
          <p:cNvPr id="708" name="Shape 708"/>
          <p:cNvSpPr/>
          <p:nvPr/>
        </p:nvSpPr>
        <p:spPr>
          <a:xfrm>
            <a:off x="2134227" y="8001696"/>
            <a:ext cx="1850356" cy="2"/>
          </a:xfrm>
          <a:prstGeom prst="line">
            <a:avLst/>
          </a:prstGeom>
          <a:ln w="12700">
            <a:solidFill>
              <a:srgbClr val="000000">
                <a:alpha val="60008"/>
              </a:srgbClr>
            </a:solidFill>
            <a:miter lim="400000"/>
          </a:ln>
        </p:spPr>
        <p:txBody>
          <a:bodyPr lIns="45718" tIns="45718" rIns="45718" bIns="45718"/>
          <a:lstStyle/>
          <a:p>
            <a:pPr>
              <a:defRPr>
                <a:solidFill>
                  <a:srgbClr val="F2B62D"/>
                </a:solidFill>
              </a:defRPr>
            </a:pPr>
          </a:p>
        </p:txBody>
      </p:sp>
      <p:sp>
        <p:nvSpPr>
          <p:cNvPr id="709" name="Shape 709"/>
          <p:cNvSpPr/>
          <p:nvPr>
            <p:ph type="pic" sz="quarter" idx="16"/>
          </p:nvPr>
        </p:nvSpPr>
        <p:spPr>
          <a:xfrm>
            <a:off x="2134227" y="3629790"/>
            <a:ext cx="1748159" cy="1400836"/>
          </a:xfrm>
          <a:prstGeom prst="rect">
            <a:avLst/>
          </a:prstGeom>
        </p:spPr>
        <p:txBody>
          <a:bodyPr lIns="91439" tIns="45719" rIns="91439" bIns="45719">
            <a:noAutofit/>
          </a:bodyPr>
          <a:lstStyle/>
          <a:p>
            <a:pPr/>
          </a:p>
        </p:txBody>
      </p:sp>
      <p:sp>
        <p:nvSpPr>
          <p:cNvPr id="710" name="Shape 710"/>
          <p:cNvSpPr/>
          <p:nvPr>
            <p:ph type="pic" sz="quarter" idx="17"/>
          </p:nvPr>
        </p:nvSpPr>
        <p:spPr>
          <a:xfrm>
            <a:off x="8384765" y="3555384"/>
            <a:ext cx="1391155" cy="1391131"/>
          </a:xfrm>
          <a:prstGeom prst="rect">
            <a:avLst/>
          </a:prstGeom>
        </p:spPr>
        <p:txBody>
          <a:bodyPr lIns="91439" tIns="45719" rIns="91439" bIns="45719">
            <a:noAutofit/>
          </a:bodyPr>
          <a:lstStyle/>
          <a:p>
            <a:pPr/>
          </a:p>
        </p:txBody>
      </p:sp>
      <p:sp>
        <p:nvSpPr>
          <p:cNvPr id="711" name="Shape 711"/>
          <p:cNvSpPr/>
          <p:nvPr>
            <p:ph type="pic" sz="quarter" idx="18"/>
          </p:nvPr>
        </p:nvSpPr>
        <p:spPr>
          <a:xfrm>
            <a:off x="14278300" y="3463547"/>
            <a:ext cx="1569356" cy="1574802"/>
          </a:xfrm>
          <a:prstGeom prst="rect">
            <a:avLst/>
          </a:prstGeom>
        </p:spPr>
        <p:txBody>
          <a:bodyPr lIns="91439" tIns="45719" rIns="91439" bIns="45719">
            <a:noAutofit/>
          </a:bodyPr>
          <a:lstStyle/>
          <a:p>
            <a:pPr/>
          </a:p>
        </p:txBody>
      </p:sp>
      <p:sp>
        <p:nvSpPr>
          <p:cNvPr id="712" name="Shape 712"/>
          <p:cNvSpPr/>
          <p:nvPr>
            <p:ph type="body" sz="quarter" idx="19"/>
          </p:nvPr>
        </p:nvSpPr>
        <p:spPr>
          <a:xfrm>
            <a:off x="11719817" y="6769564"/>
            <a:ext cx="6667181" cy="533402"/>
          </a:xfrm>
          <a:prstGeom prst="rect">
            <a:avLst/>
          </a:prstGeom>
        </p:spPr>
        <p:txBody>
          <a:bodyPr/>
          <a:lstStyle/>
          <a:p>
            <a:pPr algn="ctr">
              <a:defRPr i="0" spc="500" sz="2800">
                <a:solidFill>
                  <a:srgbClr val="000000"/>
                </a:solidFill>
              </a:defRPr>
            </a:pPr>
          </a:p>
        </p:txBody>
      </p:sp>
      <p:sp>
        <p:nvSpPr>
          <p:cNvPr id="713" name="Shape 713"/>
          <p:cNvSpPr/>
          <p:nvPr/>
        </p:nvSpPr>
        <p:spPr>
          <a:xfrm>
            <a:off x="20125233" y="7954706"/>
            <a:ext cx="1850354" cy="2"/>
          </a:xfrm>
          <a:prstGeom prst="line">
            <a:avLst/>
          </a:prstGeom>
          <a:ln w="12700">
            <a:solidFill>
              <a:srgbClr val="000000">
                <a:alpha val="60008"/>
              </a:srgbClr>
            </a:solidFill>
            <a:miter lim="400000"/>
          </a:ln>
        </p:spPr>
        <p:txBody>
          <a:bodyPr lIns="45718" tIns="45718" rIns="45718" bIns="45718"/>
          <a:lstStyle/>
          <a:p>
            <a:pPr>
              <a:defRPr>
                <a:solidFill>
                  <a:srgbClr val="F2B62D"/>
                </a:solidFill>
              </a:defRPr>
            </a:pPr>
          </a:p>
        </p:txBody>
      </p:sp>
      <p:sp>
        <p:nvSpPr>
          <p:cNvPr id="714" name="Shape 714"/>
          <p:cNvSpPr/>
          <p:nvPr>
            <p:ph type="pic" sz="quarter" idx="20"/>
          </p:nvPr>
        </p:nvSpPr>
        <p:spPr>
          <a:xfrm>
            <a:off x="20349925" y="3637379"/>
            <a:ext cx="1400836" cy="1400836"/>
          </a:xfrm>
          <a:prstGeom prst="rect">
            <a:avLst/>
          </a:prstGeom>
        </p:spPr>
        <p:txBody>
          <a:bodyPr lIns="91439" tIns="45719" rIns="91439" bIns="45719">
            <a:noAutofit/>
          </a:bodyPr>
          <a:lstStyle/>
          <a:p>
            <a:pPr/>
          </a:p>
        </p:txBody>
      </p:sp>
      <p:sp>
        <p:nvSpPr>
          <p:cNvPr id="715" name="Shape 715"/>
          <p:cNvSpPr/>
          <p:nvPr>
            <p:ph type="body" sz="quarter" idx="21"/>
          </p:nvPr>
        </p:nvSpPr>
        <p:spPr>
          <a:xfrm>
            <a:off x="17716819" y="6769564"/>
            <a:ext cx="6667181" cy="533402"/>
          </a:xfrm>
          <a:prstGeom prst="rect">
            <a:avLst/>
          </a:prstGeom>
        </p:spPr>
        <p:txBody>
          <a:bodyPr/>
          <a:lstStyle/>
          <a:p>
            <a:pPr algn="ctr">
              <a:defRPr i="0" spc="500" sz="2800">
                <a:solidFill>
                  <a:srgbClr val="000000"/>
                </a:solidFill>
              </a:defRPr>
            </a:pPr>
          </a:p>
        </p:txBody>
      </p:sp>
      <p:sp>
        <p:nvSpPr>
          <p:cNvPr id="716" name="Shape 716"/>
          <p:cNvSpPr/>
          <p:nvPr/>
        </p:nvSpPr>
        <p:spPr>
          <a:xfrm>
            <a:off x="14264746" y="8081706"/>
            <a:ext cx="1850354" cy="2"/>
          </a:xfrm>
          <a:prstGeom prst="line">
            <a:avLst/>
          </a:prstGeom>
          <a:ln w="12700">
            <a:solidFill>
              <a:srgbClr val="000000">
                <a:alpha val="60008"/>
              </a:srgbClr>
            </a:solidFill>
            <a:miter lim="400000"/>
          </a:ln>
        </p:spPr>
        <p:txBody>
          <a:bodyPr lIns="45718" tIns="45718" rIns="45718" bIns="45718"/>
          <a:lstStyle/>
          <a:p>
            <a:pPr>
              <a:defRPr>
                <a:solidFill>
                  <a:srgbClr val="F2B62D"/>
                </a:solidFill>
              </a:defRPr>
            </a:pPr>
          </a:p>
        </p:txBody>
      </p:sp>
      <p:sp>
        <p:nvSpPr>
          <p:cNvPr id="717" name="Shape 717"/>
          <p:cNvSpPr/>
          <p:nvPr/>
        </p:nvSpPr>
        <p:spPr>
          <a:xfrm flipV="1">
            <a:off x="6133574" y="3463548"/>
            <a:ext cx="2" cy="8223922"/>
          </a:xfrm>
          <a:prstGeom prst="line">
            <a:avLst/>
          </a:prstGeom>
          <a:ln w="25400">
            <a:solidFill>
              <a:srgbClr val="000000"/>
            </a:solidFill>
            <a:miter lim="400000"/>
          </a:ln>
        </p:spPr>
        <p:txBody>
          <a:bodyPr lIns="45718" tIns="45718" rIns="45718" bIns="45718"/>
          <a:lstStyle/>
          <a:p>
            <a:pPr>
              <a:defRPr>
                <a:solidFill>
                  <a:srgbClr val="F2B62D"/>
                </a:solidFill>
              </a:defRPr>
            </a:pPr>
          </a:p>
        </p:txBody>
      </p:sp>
      <p:sp>
        <p:nvSpPr>
          <p:cNvPr id="718" name="Shape 718"/>
          <p:cNvSpPr/>
          <p:nvPr/>
        </p:nvSpPr>
        <p:spPr>
          <a:xfrm flipV="1">
            <a:off x="12182539" y="3463548"/>
            <a:ext cx="2" cy="8223920"/>
          </a:xfrm>
          <a:prstGeom prst="line">
            <a:avLst/>
          </a:prstGeom>
          <a:ln w="25400">
            <a:solidFill>
              <a:srgbClr val="000000"/>
            </a:solidFill>
            <a:miter lim="400000"/>
          </a:ln>
        </p:spPr>
        <p:txBody>
          <a:bodyPr lIns="45718" tIns="45718" rIns="45718" bIns="45718"/>
          <a:lstStyle/>
          <a:p>
            <a:pPr>
              <a:defRPr>
                <a:solidFill>
                  <a:srgbClr val="F2B62D"/>
                </a:solidFill>
              </a:defRPr>
            </a:pPr>
          </a:p>
        </p:txBody>
      </p:sp>
      <p:sp>
        <p:nvSpPr>
          <p:cNvPr id="719" name="Shape 719"/>
          <p:cNvSpPr/>
          <p:nvPr/>
        </p:nvSpPr>
        <p:spPr>
          <a:xfrm flipV="1">
            <a:off x="18231504" y="3555384"/>
            <a:ext cx="2" cy="8223922"/>
          </a:xfrm>
          <a:prstGeom prst="line">
            <a:avLst/>
          </a:prstGeom>
          <a:ln w="25400">
            <a:solidFill>
              <a:srgbClr val="000000"/>
            </a:solidFill>
            <a:miter lim="400000"/>
          </a:ln>
        </p:spPr>
        <p:txBody>
          <a:bodyPr lIns="45718" tIns="45718" rIns="45718" bIns="45718"/>
          <a:lstStyle/>
          <a:p>
            <a:pPr>
              <a:defRPr>
                <a:solidFill>
                  <a:srgbClr val="F2B62D"/>
                </a:solidFill>
              </a:defRPr>
            </a:pPr>
          </a:p>
        </p:txBody>
      </p:sp>
      <p:sp>
        <p:nvSpPr>
          <p:cNvPr id="720" name="Shape 720"/>
          <p:cNvSpPr/>
          <p:nvPr>
            <p:ph type="body" sz="quarter" idx="22"/>
          </p:nvPr>
        </p:nvSpPr>
        <p:spPr>
          <a:xfrm>
            <a:off x="6875929" y="8636927"/>
            <a:ext cx="3333593" cy="3111502"/>
          </a:xfrm>
          <a:prstGeom prst="rect">
            <a:avLst/>
          </a:prstGeom>
        </p:spPr>
        <p:txBody>
          <a:bodyPr/>
          <a:lstStyle/>
          <a:p>
            <a:pPr>
              <a:lnSpc>
                <a:spcPct val="100000"/>
              </a:lnSpc>
              <a:spcBef>
                <a:spcPts val="2300"/>
              </a:spcBef>
              <a:defRPr cap="none" i="0" spc="0" sz="2400">
                <a:solidFill>
                  <a:srgbClr val="000000"/>
                </a:solidFill>
              </a:defRPr>
            </a:pPr>
          </a:p>
        </p:txBody>
      </p:sp>
      <p:sp>
        <p:nvSpPr>
          <p:cNvPr id="721" name="Shape 721"/>
          <p:cNvSpPr/>
          <p:nvPr>
            <p:ph type="body" sz="quarter" idx="23"/>
          </p:nvPr>
        </p:nvSpPr>
        <p:spPr>
          <a:xfrm>
            <a:off x="13004183" y="8636927"/>
            <a:ext cx="3333592" cy="3111502"/>
          </a:xfrm>
          <a:prstGeom prst="rect">
            <a:avLst/>
          </a:prstGeom>
        </p:spPr>
        <p:txBody>
          <a:bodyPr/>
          <a:lstStyle/>
          <a:p>
            <a:pPr>
              <a:lnSpc>
                <a:spcPct val="100000"/>
              </a:lnSpc>
              <a:spcBef>
                <a:spcPts val="2300"/>
              </a:spcBef>
              <a:defRPr cap="none" i="0" spc="0" sz="2400">
                <a:solidFill>
                  <a:srgbClr val="000000"/>
                </a:solidFill>
              </a:defRPr>
            </a:pPr>
          </a:p>
        </p:txBody>
      </p:sp>
      <p:sp>
        <p:nvSpPr>
          <p:cNvPr id="722" name="Shape 722"/>
          <p:cNvSpPr/>
          <p:nvPr>
            <p:ph type="body" sz="quarter" idx="24"/>
          </p:nvPr>
        </p:nvSpPr>
        <p:spPr>
          <a:xfrm>
            <a:off x="18896984" y="8636927"/>
            <a:ext cx="3333592" cy="3111502"/>
          </a:xfrm>
          <a:prstGeom prst="rect">
            <a:avLst/>
          </a:prstGeom>
        </p:spPr>
        <p:txBody>
          <a:bodyPr/>
          <a:lstStyle/>
          <a:p>
            <a:pPr>
              <a:lnSpc>
                <a:spcPct val="100000"/>
              </a:lnSpc>
              <a:spcBef>
                <a:spcPts val="2300"/>
              </a:spcBef>
              <a:defRPr cap="none" i="0" spc="0" sz="2400">
                <a:solidFill>
                  <a:srgbClr val="000000"/>
                </a:solidFill>
              </a:defRPr>
            </a:pPr>
          </a:p>
        </p:txBody>
      </p:sp>
      <p:sp>
        <p:nvSpPr>
          <p:cNvPr id="723" name="Shape 723"/>
          <p:cNvSpPr/>
          <p:nvPr>
            <p:ph type="sldNum" sz="quarter" idx="2"/>
          </p:nvPr>
        </p:nvSpPr>
        <p:spPr>
          <a:xfrm>
            <a:off x="11631384" y="13081000"/>
            <a:ext cx="554267" cy="444500"/>
          </a:xfrm>
          <a:prstGeom prst="rect">
            <a:avLst/>
          </a:prstGeom>
        </p:spPr>
        <p:txBody>
          <a:bodyPr/>
          <a:lstStyle>
            <a:lvl1pPr>
              <a:defRPr spc="480" sz="2400">
                <a:solidFill>
                  <a:srgbClr val="FFFFFF"/>
                </a:solidFill>
                <a:latin typeface="Georgia"/>
                <a:ea typeface="Georgia"/>
                <a:cs typeface="Georgia"/>
                <a:sym typeface="Georg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type="tx" showMasterSp="0" showMasterPhAnim="1">
  <p:cSld name="Five Points Dark">
    <p:spTree>
      <p:nvGrpSpPr>
        <p:cNvPr id="1" name=""/>
        <p:cNvGrpSpPr/>
        <p:nvPr/>
      </p:nvGrpSpPr>
      <p:grpSpPr>
        <a:xfrm>
          <a:off x="0" y="0"/>
          <a:ext cx="0" cy="0"/>
          <a:chOff x="0" y="0"/>
          <a:chExt cx="0" cy="0"/>
        </a:xfrm>
      </p:grpSpPr>
      <p:sp>
        <p:nvSpPr>
          <p:cNvPr id="730" name="Shape 730"/>
          <p:cNvSpPr/>
          <p:nvPr>
            <p:ph type="body" sz="quarter" idx="1"/>
          </p:nvPr>
        </p:nvSpPr>
        <p:spPr>
          <a:xfrm>
            <a:off x="1264087" y="1007968"/>
            <a:ext cx="18382816" cy="863602"/>
          </a:xfrm>
          <a:prstGeom prst="rect">
            <a:avLst/>
          </a:prstGeom>
        </p:spPr>
        <p:txBody>
          <a:bodyPr anchor="ctr"/>
          <a:lstStyle>
            <a:lvl1pPr defTabSz="825500">
              <a:lnSpc>
                <a:spcPct val="100000"/>
              </a:lnSpc>
              <a:defRPr i="0" spc="550" sz="5000">
                <a:solidFill>
                  <a:srgbClr val="F2B62D"/>
                </a:solidFill>
              </a:defRPr>
            </a:lvl1pPr>
            <a:lvl2pPr marL="1245575" indent="-610575" defTabSz="825500">
              <a:lnSpc>
                <a:spcPct val="100000"/>
              </a:lnSpc>
              <a:defRPr i="0" spc="550" sz="5000">
                <a:solidFill>
                  <a:srgbClr val="F2B62D"/>
                </a:solidFill>
              </a:defRPr>
            </a:lvl2pPr>
            <a:lvl3pPr marL="1880575" indent="-610575" defTabSz="825500">
              <a:lnSpc>
                <a:spcPct val="100000"/>
              </a:lnSpc>
              <a:defRPr i="0" spc="550" sz="5000">
                <a:solidFill>
                  <a:srgbClr val="F2B62D"/>
                </a:solidFill>
              </a:defRPr>
            </a:lvl3pPr>
            <a:lvl4pPr marL="2515575" indent="-610575" defTabSz="825500">
              <a:lnSpc>
                <a:spcPct val="100000"/>
              </a:lnSpc>
              <a:defRPr i="0" spc="550" sz="5000">
                <a:solidFill>
                  <a:srgbClr val="F2B62D"/>
                </a:solidFill>
              </a:defRPr>
            </a:lvl4pPr>
            <a:lvl5pPr marL="3150575" indent="-610575" defTabSz="825500">
              <a:lnSpc>
                <a:spcPct val="100000"/>
              </a:lnSpc>
              <a:defRPr i="0" spc="550" sz="5000">
                <a:solidFill>
                  <a:srgbClr val="F2B62D"/>
                </a:solidFill>
              </a:defRPr>
            </a:lvl5pPr>
          </a:lstStyle>
          <a:p>
            <a:pPr/>
            <a:r>
              <a:t>Body Level One</a:t>
            </a:r>
          </a:p>
          <a:p>
            <a:pPr lvl="1"/>
            <a:r>
              <a:t>Body Level Two</a:t>
            </a:r>
          </a:p>
          <a:p>
            <a:pPr lvl="2"/>
            <a:r>
              <a:t>Body Level Three</a:t>
            </a:r>
          </a:p>
          <a:p>
            <a:pPr lvl="3"/>
            <a:r>
              <a:t>Body Level Four</a:t>
            </a:r>
          </a:p>
          <a:p>
            <a:pPr lvl="4"/>
            <a:r>
              <a:t>Body Level Five</a:t>
            </a:r>
          </a:p>
        </p:txBody>
      </p:sp>
      <p:sp>
        <p:nvSpPr>
          <p:cNvPr id="731" name="Shape 731"/>
          <p:cNvSpPr/>
          <p:nvPr/>
        </p:nvSpPr>
        <p:spPr>
          <a:xfrm>
            <a:off x="1649288" y="6858000"/>
            <a:ext cx="3333592" cy="3111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584200">
              <a:spcBef>
                <a:spcPts val="2300"/>
              </a:spcBef>
              <a:defRPr cap="none" spc="0" sz="2400">
                <a:solidFill>
                  <a:srgbClr val="F2B62D"/>
                </a:solidFill>
              </a:defRPr>
            </a:pPr>
            <a:r>
              <a:t>Bullet 1</a:t>
            </a:r>
          </a:p>
          <a:p>
            <a:pPr defTabSz="584200">
              <a:spcBef>
                <a:spcPts val="2300"/>
              </a:spcBef>
              <a:defRPr cap="none" spc="0" sz="2400">
                <a:solidFill>
                  <a:srgbClr val="F2B62D"/>
                </a:solidFill>
              </a:defRPr>
            </a:pPr>
            <a:r>
              <a:t>Bullet 2 </a:t>
            </a:r>
          </a:p>
          <a:p>
            <a:pPr defTabSz="584200">
              <a:spcBef>
                <a:spcPts val="2300"/>
              </a:spcBef>
              <a:defRPr cap="none" spc="0" sz="2400">
                <a:solidFill>
                  <a:srgbClr val="F2B62D"/>
                </a:solidFill>
              </a:defRPr>
            </a:pPr>
            <a:r>
              <a:t>Bullet 3</a:t>
            </a:r>
          </a:p>
          <a:p>
            <a:pPr defTabSz="584200">
              <a:spcBef>
                <a:spcPts val="2300"/>
              </a:spcBef>
              <a:defRPr cap="none" spc="0" sz="2400">
                <a:solidFill>
                  <a:srgbClr val="F2B62D"/>
                </a:solidFill>
              </a:defRPr>
            </a:pPr>
            <a:r>
              <a:t>Bullet 4</a:t>
            </a:r>
          </a:p>
          <a:p>
            <a:pPr defTabSz="584200">
              <a:spcBef>
                <a:spcPts val="2300"/>
              </a:spcBef>
              <a:defRPr cap="none" spc="0" sz="2400">
                <a:solidFill>
                  <a:srgbClr val="F2B62D"/>
                </a:solidFill>
              </a:defRPr>
            </a:pPr>
            <a:r>
              <a:t>Bullet 5</a:t>
            </a:r>
          </a:p>
        </p:txBody>
      </p:sp>
      <p:sp>
        <p:nvSpPr>
          <p:cNvPr id="732" name="Shape 732"/>
          <p:cNvSpPr/>
          <p:nvPr/>
        </p:nvSpPr>
        <p:spPr>
          <a:xfrm>
            <a:off x="6277814" y="6858000"/>
            <a:ext cx="3333592" cy="3111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584200">
              <a:spcBef>
                <a:spcPts val="2300"/>
              </a:spcBef>
              <a:defRPr cap="none" spc="0" sz="2400">
                <a:solidFill>
                  <a:srgbClr val="F2B62D"/>
                </a:solidFill>
              </a:defRPr>
            </a:pPr>
            <a:r>
              <a:t>Bullet 1</a:t>
            </a:r>
          </a:p>
          <a:p>
            <a:pPr defTabSz="584200">
              <a:spcBef>
                <a:spcPts val="2300"/>
              </a:spcBef>
              <a:defRPr cap="none" spc="0" sz="2400">
                <a:solidFill>
                  <a:srgbClr val="F2B62D"/>
                </a:solidFill>
              </a:defRPr>
            </a:pPr>
            <a:r>
              <a:t>Bullet 2 </a:t>
            </a:r>
          </a:p>
          <a:p>
            <a:pPr defTabSz="584200">
              <a:spcBef>
                <a:spcPts val="2300"/>
              </a:spcBef>
              <a:defRPr cap="none" spc="0" sz="2400">
                <a:solidFill>
                  <a:srgbClr val="F2B62D"/>
                </a:solidFill>
              </a:defRPr>
            </a:pPr>
            <a:r>
              <a:t>Bullet 3</a:t>
            </a:r>
          </a:p>
          <a:p>
            <a:pPr defTabSz="584200">
              <a:spcBef>
                <a:spcPts val="2300"/>
              </a:spcBef>
              <a:defRPr cap="none" spc="0" sz="2400">
                <a:solidFill>
                  <a:srgbClr val="F2B62D"/>
                </a:solidFill>
              </a:defRPr>
            </a:pPr>
            <a:r>
              <a:t>Bullet 4</a:t>
            </a:r>
          </a:p>
          <a:p>
            <a:pPr defTabSz="584200">
              <a:spcBef>
                <a:spcPts val="2300"/>
              </a:spcBef>
              <a:defRPr cap="none" spc="0" sz="2400">
                <a:solidFill>
                  <a:srgbClr val="F2B62D"/>
                </a:solidFill>
              </a:defRPr>
            </a:pPr>
            <a:r>
              <a:t>Bullet 5</a:t>
            </a:r>
          </a:p>
        </p:txBody>
      </p:sp>
      <p:sp>
        <p:nvSpPr>
          <p:cNvPr id="733" name="Shape 733"/>
          <p:cNvSpPr/>
          <p:nvPr/>
        </p:nvSpPr>
        <p:spPr>
          <a:xfrm>
            <a:off x="1561891" y="5468177"/>
            <a:ext cx="2959497"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lnSpc>
                <a:spcPct val="120000"/>
              </a:lnSpc>
              <a:defRPr spc="0" sz="3200">
                <a:solidFill>
                  <a:srgbClr val="F2B62D"/>
                </a:solidFill>
              </a:defRPr>
            </a:lvl1pPr>
          </a:lstStyle>
          <a:p>
            <a:pPr/>
            <a:r>
              <a:t>Lorem Ipsum</a:t>
            </a:r>
          </a:p>
        </p:txBody>
      </p:sp>
      <p:sp>
        <p:nvSpPr>
          <p:cNvPr id="734" name="Shape 734"/>
          <p:cNvSpPr/>
          <p:nvPr/>
        </p:nvSpPr>
        <p:spPr>
          <a:xfrm>
            <a:off x="6277812" y="5468177"/>
            <a:ext cx="2959498"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lnSpc>
                <a:spcPct val="120000"/>
              </a:lnSpc>
              <a:defRPr spc="0" sz="3200">
                <a:solidFill>
                  <a:srgbClr val="F2B62D"/>
                </a:solidFill>
              </a:defRPr>
            </a:lvl1pPr>
          </a:lstStyle>
          <a:p>
            <a:pPr/>
            <a:r>
              <a:t>Lorem Ipsum</a:t>
            </a:r>
          </a:p>
        </p:txBody>
      </p:sp>
      <p:sp>
        <p:nvSpPr>
          <p:cNvPr id="735" name="Shape 735"/>
          <p:cNvSpPr/>
          <p:nvPr/>
        </p:nvSpPr>
        <p:spPr>
          <a:xfrm>
            <a:off x="10836705" y="5468177"/>
            <a:ext cx="2959498"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lnSpc>
                <a:spcPct val="120000"/>
              </a:lnSpc>
              <a:defRPr spc="0" sz="3200">
                <a:solidFill>
                  <a:srgbClr val="F2B62D"/>
                </a:solidFill>
              </a:defRPr>
            </a:lvl1pPr>
          </a:lstStyle>
          <a:p>
            <a:pPr/>
            <a:r>
              <a:t>Lorem Ipsum</a:t>
            </a:r>
          </a:p>
        </p:txBody>
      </p:sp>
      <p:sp>
        <p:nvSpPr>
          <p:cNvPr id="736" name="Shape 736"/>
          <p:cNvSpPr/>
          <p:nvPr/>
        </p:nvSpPr>
        <p:spPr>
          <a:xfrm>
            <a:off x="15151836" y="5468177"/>
            <a:ext cx="2959498"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lnSpc>
                <a:spcPct val="120000"/>
              </a:lnSpc>
              <a:defRPr spc="0" sz="3200">
                <a:solidFill>
                  <a:srgbClr val="F2B62D"/>
                </a:solidFill>
              </a:defRPr>
            </a:lvl1pPr>
          </a:lstStyle>
          <a:p>
            <a:pPr/>
            <a:r>
              <a:t>Lorem Ipsum</a:t>
            </a:r>
          </a:p>
        </p:txBody>
      </p:sp>
      <p:sp>
        <p:nvSpPr>
          <p:cNvPr id="737" name="Shape 737"/>
          <p:cNvSpPr/>
          <p:nvPr/>
        </p:nvSpPr>
        <p:spPr>
          <a:xfrm>
            <a:off x="19708040" y="5468177"/>
            <a:ext cx="2959498"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lnSpc>
                <a:spcPct val="120000"/>
              </a:lnSpc>
              <a:defRPr spc="0" sz="3200">
                <a:solidFill>
                  <a:srgbClr val="F2B62D"/>
                </a:solidFill>
              </a:defRPr>
            </a:lvl1pPr>
          </a:lstStyle>
          <a:p>
            <a:pPr/>
            <a:r>
              <a:t>Lorem Ipsum</a:t>
            </a:r>
          </a:p>
        </p:txBody>
      </p:sp>
      <p:sp>
        <p:nvSpPr>
          <p:cNvPr id="738" name="Shape 738"/>
          <p:cNvSpPr/>
          <p:nvPr/>
        </p:nvSpPr>
        <p:spPr>
          <a:xfrm>
            <a:off x="10836705" y="6858000"/>
            <a:ext cx="3333592" cy="3111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584200">
              <a:spcBef>
                <a:spcPts val="2300"/>
              </a:spcBef>
              <a:defRPr cap="none" spc="0" sz="2400">
                <a:solidFill>
                  <a:srgbClr val="F2B62D"/>
                </a:solidFill>
              </a:defRPr>
            </a:pPr>
            <a:r>
              <a:t>Bullet 1</a:t>
            </a:r>
          </a:p>
          <a:p>
            <a:pPr defTabSz="584200">
              <a:spcBef>
                <a:spcPts val="2300"/>
              </a:spcBef>
              <a:defRPr cap="none" spc="0" sz="2400">
                <a:solidFill>
                  <a:srgbClr val="F2B62D"/>
                </a:solidFill>
              </a:defRPr>
            </a:pPr>
            <a:r>
              <a:t>Bullet 2 </a:t>
            </a:r>
          </a:p>
          <a:p>
            <a:pPr defTabSz="584200">
              <a:spcBef>
                <a:spcPts val="2300"/>
              </a:spcBef>
              <a:defRPr cap="none" spc="0" sz="2400">
                <a:solidFill>
                  <a:srgbClr val="F2B62D"/>
                </a:solidFill>
              </a:defRPr>
            </a:pPr>
            <a:r>
              <a:t>Bullet 3</a:t>
            </a:r>
          </a:p>
          <a:p>
            <a:pPr defTabSz="584200">
              <a:spcBef>
                <a:spcPts val="2300"/>
              </a:spcBef>
              <a:defRPr cap="none" spc="0" sz="2400">
                <a:solidFill>
                  <a:srgbClr val="F2B62D"/>
                </a:solidFill>
              </a:defRPr>
            </a:pPr>
            <a:r>
              <a:t>Bullet 4</a:t>
            </a:r>
          </a:p>
          <a:p>
            <a:pPr defTabSz="584200">
              <a:spcBef>
                <a:spcPts val="2300"/>
              </a:spcBef>
              <a:defRPr cap="none" spc="0" sz="2400">
                <a:solidFill>
                  <a:srgbClr val="F2B62D"/>
                </a:solidFill>
              </a:defRPr>
            </a:pPr>
            <a:r>
              <a:t>Bullet 5</a:t>
            </a:r>
          </a:p>
        </p:txBody>
      </p:sp>
      <p:sp>
        <p:nvSpPr>
          <p:cNvPr id="739" name="Shape 739"/>
          <p:cNvSpPr/>
          <p:nvPr/>
        </p:nvSpPr>
        <p:spPr>
          <a:xfrm>
            <a:off x="15395596" y="6858000"/>
            <a:ext cx="3333592" cy="3111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584200">
              <a:spcBef>
                <a:spcPts val="2300"/>
              </a:spcBef>
              <a:defRPr cap="none" spc="0" sz="2400">
                <a:solidFill>
                  <a:srgbClr val="F2B62D"/>
                </a:solidFill>
              </a:defRPr>
            </a:pPr>
            <a:r>
              <a:t>Bullet 1</a:t>
            </a:r>
          </a:p>
          <a:p>
            <a:pPr defTabSz="584200">
              <a:spcBef>
                <a:spcPts val="2300"/>
              </a:spcBef>
              <a:defRPr cap="none" spc="0" sz="2400">
                <a:solidFill>
                  <a:srgbClr val="F2B62D"/>
                </a:solidFill>
              </a:defRPr>
            </a:pPr>
            <a:r>
              <a:t>Bullet 2 </a:t>
            </a:r>
          </a:p>
          <a:p>
            <a:pPr defTabSz="584200">
              <a:spcBef>
                <a:spcPts val="2300"/>
              </a:spcBef>
              <a:defRPr cap="none" spc="0" sz="2400">
                <a:solidFill>
                  <a:srgbClr val="F2B62D"/>
                </a:solidFill>
              </a:defRPr>
            </a:pPr>
            <a:r>
              <a:t>Bullet 3</a:t>
            </a:r>
          </a:p>
          <a:p>
            <a:pPr defTabSz="584200">
              <a:spcBef>
                <a:spcPts val="2300"/>
              </a:spcBef>
              <a:defRPr cap="none" spc="0" sz="2400">
                <a:solidFill>
                  <a:srgbClr val="F2B62D"/>
                </a:solidFill>
              </a:defRPr>
            </a:pPr>
            <a:r>
              <a:t>Bullet 4</a:t>
            </a:r>
          </a:p>
          <a:p>
            <a:pPr defTabSz="584200">
              <a:spcBef>
                <a:spcPts val="2300"/>
              </a:spcBef>
              <a:defRPr cap="none" spc="0" sz="2400">
                <a:solidFill>
                  <a:srgbClr val="F2B62D"/>
                </a:solidFill>
              </a:defRPr>
            </a:pPr>
            <a:r>
              <a:t>Bullet 5</a:t>
            </a:r>
          </a:p>
        </p:txBody>
      </p:sp>
      <p:sp>
        <p:nvSpPr>
          <p:cNvPr id="740" name="Shape 740"/>
          <p:cNvSpPr/>
          <p:nvPr/>
        </p:nvSpPr>
        <p:spPr>
          <a:xfrm>
            <a:off x="19708040" y="6792135"/>
            <a:ext cx="3333592" cy="311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584200">
              <a:spcBef>
                <a:spcPts val="2300"/>
              </a:spcBef>
              <a:defRPr cap="none" spc="0" sz="2400">
                <a:solidFill>
                  <a:srgbClr val="F2B62D"/>
                </a:solidFill>
              </a:defRPr>
            </a:pPr>
            <a:r>
              <a:t>Bullet 1</a:t>
            </a:r>
          </a:p>
          <a:p>
            <a:pPr defTabSz="584200">
              <a:spcBef>
                <a:spcPts val="2300"/>
              </a:spcBef>
              <a:defRPr cap="none" spc="0" sz="2400">
                <a:solidFill>
                  <a:srgbClr val="F2B62D"/>
                </a:solidFill>
              </a:defRPr>
            </a:pPr>
            <a:r>
              <a:t>Bullet 2 </a:t>
            </a:r>
          </a:p>
          <a:p>
            <a:pPr defTabSz="584200">
              <a:spcBef>
                <a:spcPts val="2300"/>
              </a:spcBef>
              <a:defRPr cap="none" spc="0" sz="2400">
                <a:solidFill>
                  <a:srgbClr val="F2B62D"/>
                </a:solidFill>
              </a:defRPr>
            </a:pPr>
            <a:r>
              <a:t>Bullet 3</a:t>
            </a:r>
          </a:p>
          <a:p>
            <a:pPr defTabSz="584200">
              <a:spcBef>
                <a:spcPts val="2300"/>
              </a:spcBef>
              <a:defRPr cap="none" spc="0" sz="2400">
                <a:solidFill>
                  <a:srgbClr val="F2B62D"/>
                </a:solidFill>
              </a:defRPr>
            </a:pPr>
            <a:r>
              <a:t>Bullet 4</a:t>
            </a:r>
          </a:p>
          <a:p>
            <a:pPr defTabSz="584200">
              <a:spcBef>
                <a:spcPts val="2300"/>
              </a:spcBef>
              <a:defRPr cap="none" spc="0" sz="2400">
                <a:solidFill>
                  <a:srgbClr val="F2B62D"/>
                </a:solidFill>
              </a:defRPr>
            </a:pPr>
            <a:r>
              <a:t>Bullet 5</a:t>
            </a:r>
          </a:p>
        </p:txBody>
      </p:sp>
      <p:sp>
        <p:nvSpPr>
          <p:cNvPr id="741" name="Shape 741"/>
          <p:cNvSpPr/>
          <p:nvPr/>
        </p:nvSpPr>
        <p:spPr>
          <a:xfrm flipV="1">
            <a:off x="5390878" y="4190201"/>
            <a:ext cx="3" cy="4958224"/>
          </a:xfrm>
          <a:prstGeom prst="line">
            <a:avLst/>
          </a:prstGeom>
          <a:ln w="25400">
            <a:solidFill>
              <a:srgbClr val="EFEFEF"/>
            </a:solidFill>
            <a:miter lim="400000"/>
          </a:ln>
        </p:spPr>
        <p:txBody>
          <a:bodyPr lIns="45718" tIns="45718" rIns="45718" bIns="45718"/>
          <a:lstStyle/>
          <a:p>
            <a:pPr>
              <a:defRPr>
                <a:solidFill>
                  <a:srgbClr val="F2B62D"/>
                </a:solidFill>
              </a:defRPr>
            </a:pPr>
          </a:p>
        </p:txBody>
      </p:sp>
      <p:sp>
        <p:nvSpPr>
          <p:cNvPr id="742" name="Shape 742"/>
          <p:cNvSpPr/>
          <p:nvPr/>
        </p:nvSpPr>
        <p:spPr>
          <a:xfrm flipV="1">
            <a:off x="10224053" y="4088874"/>
            <a:ext cx="3" cy="4958223"/>
          </a:xfrm>
          <a:prstGeom prst="line">
            <a:avLst/>
          </a:prstGeom>
          <a:ln w="25400">
            <a:solidFill>
              <a:srgbClr val="EFEFEF"/>
            </a:solidFill>
            <a:miter lim="400000"/>
          </a:ln>
        </p:spPr>
        <p:txBody>
          <a:bodyPr lIns="45718" tIns="45718" rIns="45718" bIns="45718"/>
          <a:lstStyle/>
          <a:p>
            <a:pPr>
              <a:defRPr>
                <a:solidFill>
                  <a:srgbClr val="F2B62D"/>
                </a:solidFill>
              </a:defRPr>
            </a:pPr>
          </a:p>
        </p:txBody>
      </p:sp>
      <p:sp>
        <p:nvSpPr>
          <p:cNvPr id="743" name="Shape 743"/>
          <p:cNvSpPr/>
          <p:nvPr/>
        </p:nvSpPr>
        <p:spPr>
          <a:xfrm flipV="1">
            <a:off x="14531489" y="4180747"/>
            <a:ext cx="3" cy="4958224"/>
          </a:xfrm>
          <a:prstGeom prst="line">
            <a:avLst/>
          </a:prstGeom>
          <a:ln w="25400">
            <a:solidFill>
              <a:srgbClr val="EFEFEF"/>
            </a:solidFill>
            <a:miter lim="400000"/>
          </a:ln>
        </p:spPr>
        <p:txBody>
          <a:bodyPr lIns="45718" tIns="45718" rIns="45718" bIns="45718"/>
          <a:lstStyle/>
          <a:p>
            <a:pPr>
              <a:defRPr>
                <a:solidFill>
                  <a:srgbClr val="F2B62D"/>
                </a:solidFill>
              </a:defRPr>
            </a:pPr>
          </a:p>
        </p:txBody>
      </p:sp>
      <p:sp>
        <p:nvSpPr>
          <p:cNvPr id="744" name="Shape 744"/>
          <p:cNvSpPr/>
          <p:nvPr/>
        </p:nvSpPr>
        <p:spPr>
          <a:xfrm flipV="1">
            <a:off x="18967155" y="4088874"/>
            <a:ext cx="2" cy="4958223"/>
          </a:xfrm>
          <a:prstGeom prst="line">
            <a:avLst/>
          </a:prstGeom>
          <a:ln w="25400">
            <a:solidFill>
              <a:srgbClr val="EFEFEF"/>
            </a:solidFill>
            <a:miter lim="400000"/>
          </a:ln>
        </p:spPr>
        <p:txBody>
          <a:bodyPr lIns="45718" tIns="45718" rIns="45718" bIns="45718"/>
          <a:lstStyle/>
          <a:p>
            <a:pPr>
              <a:defRPr>
                <a:solidFill>
                  <a:srgbClr val="F2B62D"/>
                </a:solidFill>
              </a:defRPr>
            </a:pPr>
          </a:p>
        </p:txBody>
      </p:sp>
      <p:sp>
        <p:nvSpPr>
          <p:cNvPr id="745" name="Shape 745"/>
          <p:cNvSpPr/>
          <p:nvPr/>
        </p:nvSpPr>
        <p:spPr>
          <a:xfrm>
            <a:off x="23505653" y="13036548"/>
            <a:ext cx="791531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457200">
              <a:defRPr spc="132" sz="1200">
                <a:solidFill>
                  <a:srgbClr val="F2B62D"/>
                </a:solidFill>
              </a:defRPr>
            </a:lvl1pPr>
          </a:lstStyle>
          <a:p>
            <a:pPr/>
            <a:r>
              <a:t>Proprietary &amp; Confidential  |  ©2016  Campbell Ewald  |  All rights reserved.</a:t>
            </a:r>
          </a:p>
        </p:txBody>
      </p:sp>
      <p:sp>
        <p:nvSpPr>
          <p:cNvPr id="746" name="Shape 746"/>
          <p:cNvSpPr/>
          <p:nvPr>
            <p:ph type="pic" sz="quarter" idx="13"/>
          </p:nvPr>
        </p:nvSpPr>
        <p:spPr>
          <a:xfrm>
            <a:off x="2351577" y="3283310"/>
            <a:ext cx="1275284" cy="1610883"/>
          </a:xfrm>
          <a:prstGeom prst="rect">
            <a:avLst/>
          </a:prstGeom>
        </p:spPr>
        <p:txBody>
          <a:bodyPr lIns="91439" tIns="45719" rIns="91439" bIns="45719">
            <a:noAutofit/>
          </a:bodyPr>
          <a:lstStyle/>
          <a:p>
            <a:pPr/>
          </a:p>
        </p:txBody>
      </p:sp>
      <p:sp>
        <p:nvSpPr>
          <p:cNvPr id="747" name="Shape 747"/>
          <p:cNvSpPr/>
          <p:nvPr>
            <p:ph type="pic" sz="quarter" idx="14"/>
          </p:nvPr>
        </p:nvSpPr>
        <p:spPr>
          <a:xfrm>
            <a:off x="7070141" y="3624191"/>
            <a:ext cx="1270002" cy="1270002"/>
          </a:xfrm>
          <a:prstGeom prst="rect">
            <a:avLst/>
          </a:prstGeom>
        </p:spPr>
        <p:txBody>
          <a:bodyPr lIns="91439" tIns="45719" rIns="91439" bIns="45719">
            <a:noAutofit/>
          </a:bodyPr>
          <a:lstStyle/>
          <a:p>
            <a:pPr/>
          </a:p>
        </p:txBody>
      </p:sp>
      <p:sp>
        <p:nvSpPr>
          <p:cNvPr id="748" name="Shape 748"/>
          <p:cNvSpPr/>
          <p:nvPr>
            <p:ph type="pic" sz="quarter" idx="15"/>
          </p:nvPr>
        </p:nvSpPr>
        <p:spPr>
          <a:xfrm>
            <a:off x="11629032" y="3593953"/>
            <a:ext cx="1270002" cy="1330479"/>
          </a:xfrm>
          <a:prstGeom prst="rect">
            <a:avLst/>
          </a:prstGeom>
        </p:spPr>
        <p:txBody>
          <a:bodyPr lIns="91439" tIns="45719" rIns="91439" bIns="45719">
            <a:noAutofit/>
          </a:bodyPr>
          <a:lstStyle/>
          <a:p>
            <a:pPr/>
          </a:p>
        </p:txBody>
      </p:sp>
      <p:sp>
        <p:nvSpPr>
          <p:cNvPr id="749" name="Shape 749"/>
          <p:cNvSpPr/>
          <p:nvPr>
            <p:ph type="pic" sz="quarter" idx="16"/>
          </p:nvPr>
        </p:nvSpPr>
        <p:spPr>
          <a:xfrm>
            <a:off x="15944164" y="3624191"/>
            <a:ext cx="1270002" cy="1270002"/>
          </a:xfrm>
          <a:prstGeom prst="rect">
            <a:avLst/>
          </a:prstGeom>
        </p:spPr>
        <p:txBody>
          <a:bodyPr lIns="91439" tIns="45719" rIns="91439" bIns="45719">
            <a:noAutofit/>
          </a:bodyPr>
          <a:lstStyle/>
          <a:p>
            <a:pPr/>
          </a:p>
        </p:txBody>
      </p:sp>
      <p:pic>
        <p:nvPicPr>
          <p:cNvPr id="750" name="image5.png"/>
          <p:cNvPicPr>
            <a:picLocks noChangeAspect="1"/>
          </p:cNvPicPr>
          <p:nvPr/>
        </p:nvPicPr>
        <p:blipFill>
          <a:blip r:embed="rId2">
            <a:extLst/>
          </a:blip>
          <a:stretch>
            <a:fillRect/>
          </a:stretch>
        </p:blipFill>
        <p:spPr>
          <a:xfrm>
            <a:off x="20259295" y="3866096"/>
            <a:ext cx="1270002" cy="1058335"/>
          </a:xfrm>
          <a:prstGeom prst="rect">
            <a:avLst/>
          </a:prstGeom>
          <a:ln w="12700">
            <a:miter lim="400000"/>
          </a:ln>
        </p:spPr>
      </p:pic>
      <p:sp>
        <p:nvSpPr>
          <p:cNvPr id="751" name="Shape 751"/>
          <p:cNvSpPr/>
          <p:nvPr>
            <p:ph type="sldNum" sz="quarter" idx="2"/>
          </p:nvPr>
        </p:nvSpPr>
        <p:spPr>
          <a:xfrm>
            <a:off x="23511867" y="13008609"/>
            <a:ext cx="433983" cy="457201"/>
          </a:xfrm>
          <a:prstGeom prst="rect">
            <a:avLst/>
          </a:prstGeom>
        </p:spPr>
        <p:txBody>
          <a:bodyPr/>
          <a:lstStyle>
            <a:lvl1pPr defTabSz="914400">
              <a:defRPr cap="none" spc="0" sz="24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type="tx" showMasterSp="0" showMasterPhAnim="1">
  <p:cSld name="Five Points Light">
    <p:bg>
      <p:bgPr>
        <a:solidFill>
          <a:srgbClr val="EFEFEF"/>
        </a:solidFill>
      </p:bgPr>
    </p:bg>
    <p:spTree>
      <p:nvGrpSpPr>
        <p:cNvPr id="1" name=""/>
        <p:cNvGrpSpPr/>
        <p:nvPr/>
      </p:nvGrpSpPr>
      <p:grpSpPr>
        <a:xfrm>
          <a:off x="0" y="0"/>
          <a:ext cx="0" cy="0"/>
          <a:chOff x="0" y="0"/>
          <a:chExt cx="0" cy="0"/>
        </a:xfrm>
      </p:grpSpPr>
      <p:sp>
        <p:nvSpPr>
          <p:cNvPr id="758" name="Shape 758"/>
          <p:cNvSpPr/>
          <p:nvPr/>
        </p:nvSpPr>
        <p:spPr>
          <a:xfrm>
            <a:off x="14454625" y="13036548"/>
            <a:ext cx="889862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©2016 Campbell Ewald  |  All rights reserved.</a:t>
            </a:r>
          </a:p>
        </p:txBody>
      </p:sp>
      <p:pic>
        <p:nvPicPr>
          <p:cNvPr id="759" name="image6.png"/>
          <p:cNvPicPr>
            <a:picLocks noChangeAspect="1"/>
          </p:cNvPicPr>
          <p:nvPr/>
        </p:nvPicPr>
        <p:blipFill>
          <a:blip r:embed="rId2">
            <a:extLst/>
          </a:blip>
          <a:stretch>
            <a:fillRect/>
          </a:stretch>
        </p:blipFill>
        <p:spPr>
          <a:xfrm>
            <a:off x="11618317" y="3544487"/>
            <a:ext cx="1291440" cy="1291440"/>
          </a:xfrm>
          <a:prstGeom prst="rect">
            <a:avLst/>
          </a:prstGeom>
          <a:ln w="12700">
            <a:miter lim="400000"/>
          </a:ln>
        </p:spPr>
      </p:pic>
      <p:pic>
        <p:nvPicPr>
          <p:cNvPr id="760" name="image7.png"/>
          <p:cNvPicPr>
            <a:picLocks noChangeAspect="1"/>
          </p:cNvPicPr>
          <p:nvPr/>
        </p:nvPicPr>
        <p:blipFill>
          <a:blip r:embed="rId3">
            <a:extLst/>
          </a:blip>
          <a:stretch>
            <a:fillRect/>
          </a:stretch>
        </p:blipFill>
        <p:spPr>
          <a:xfrm>
            <a:off x="20488630" y="3398377"/>
            <a:ext cx="1293476" cy="1293476"/>
          </a:xfrm>
          <a:prstGeom prst="rect">
            <a:avLst/>
          </a:prstGeom>
          <a:ln w="12700">
            <a:miter lim="400000"/>
          </a:ln>
        </p:spPr>
      </p:pic>
      <p:pic>
        <p:nvPicPr>
          <p:cNvPr id="761" name="image8.png"/>
          <p:cNvPicPr>
            <a:picLocks noChangeAspect="1"/>
          </p:cNvPicPr>
          <p:nvPr/>
        </p:nvPicPr>
        <p:blipFill>
          <a:blip r:embed="rId4">
            <a:extLst/>
          </a:blip>
          <a:stretch>
            <a:fillRect/>
          </a:stretch>
        </p:blipFill>
        <p:spPr>
          <a:xfrm>
            <a:off x="2257862" y="3525704"/>
            <a:ext cx="1637461" cy="1309969"/>
          </a:xfrm>
          <a:prstGeom prst="rect">
            <a:avLst/>
          </a:prstGeom>
          <a:ln w="12700">
            <a:miter lim="400000"/>
          </a:ln>
        </p:spPr>
      </p:pic>
      <p:sp>
        <p:nvSpPr>
          <p:cNvPr id="762" name="Shape 762"/>
          <p:cNvSpPr/>
          <p:nvPr>
            <p:ph type="body" sz="quarter" idx="1"/>
          </p:nvPr>
        </p:nvSpPr>
        <p:spPr>
          <a:xfrm>
            <a:off x="1264087" y="1007968"/>
            <a:ext cx="18382816" cy="863602"/>
          </a:xfrm>
          <a:prstGeom prst="rect">
            <a:avLst/>
          </a:prstGeom>
        </p:spPr>
        <p:txBody>
          <a:bodyPr anchor="ctr"/>
          <a:lstStyle>
            <a:lvl1pPr defTabSz="825500">
              <a:lnSpc>
                <a:spcPct val="100000"/>
              </a:lnSpc>
              <a:defRPr i="0" spc="550" sz="5000">
                <a:solidFill>
                  <a:srgbClr val="F2B62D"/>
                </a:solidFill>
              </a:defRPr>
            </a:lvl1pPr>
            <a:lvl2pPr marL="1245575" indent="-610575" defTabSz="825500">
              <a:lnSpc>
                <a:spcPct val="100000"/>
              </a:lnSpc>
              <a:defRPr i="0" spc="550" sz="5000">
                <a:solidFill>
                  <a:srgbClr val="F2B62D"/>
                </a:solidFill>
              </a:defRPr>
            </a:lvl2pPr>
            <a:lvl3pPr marL="1880575" indent="-610575" defTabSz="825500">
              <a:lnSpc>
                <a:spcPct val="100000"/>
              </a:lnSpc>
              <a:defRPr i="0" spc="550" sz="5000">
                <a:solidFill>
                  <a:srgbClr val="F2B62D"/>
                </a:solidFill>
              </a:defRPr>
            </a:lvl3pPr>
            <a:lvl4pPr marL="2515575" indent="-610575" defTabSz="825500">
              <a:lnSpc>
                <a:spcPct val="100000"/>
              </a:lnSpc>
              <a:defRPr i="0" spc="550" sz="5000">
                <a:solidFill>
                  <a:srgbClr val="F2B62D"/>
                </a:solidFill>
              </a:defRPr>
            </a:lvl4pPr>
            <a:lvl5pPr marL="3150575" indent="-610575" defTabSz="825500">
              <a:lnSpc>
                <a:spcPct val="100000"/>
              </a:lnSpc>
              <a:defRPr i="0" spc="550" sz="5000">
                <a:solidFill>
                  <a:srgbClr val="F2B62D"/>
                </a:solidFill>
              </a:defRPr>
            </a:lvl5pPr>
          </a:lstStyle>
          <a:p>
            <a:pPr/>
            <a:r>
              <a:t>Body Level One</a:t>
            </a:r>
          </a:p>
          <a:p>
            <a:pPr lvl="1"/>
            <a:r>
              <a:t>Body Level Two</a:t>
            </a:r>
          </a:p>
          <a:p>
            <a:pPr lvl="2"/>
            <a:r>
              <a:t>Body Level Three</a:t>
            </a:r>
          </a:p>
          <a:p>
            <a:pPr lvl="3"/>
            <a:r>
              <a:t>Body Level Four</a:t>
            </a:r>
          </a:p>
          <a:p>
            <a:pPr lvl="4"/>
            <a:r>
              <a:t>Body Level Five</a:t>
            </a:r>
          </a:p>
        </p:txBody>
      </p:sp>
      <p:pic>
        <p:nvPicPr>
          <p:cNvPr id="763" name="image9.png"/>
          <p:cNvPicPr>
            <a:picLocks noChangeAspect="1"/>
          </p:cNvPicPr>
          <p:nvPr/>
        </p:nvPicPr>
        <p:blipFill>
          <a:blip r:embed="rId5">
            <a:extLst/>
          </a:blip>
          <a:stretch>
            <a:fillRect/>
          </a:stretch>
        </p:blipFill>
        <p:spPr>
          <a:xfrm>
            <a:off x="7016722" y="3515190"/>
            <a:ext cx="1376840" cy="1147368"/>
          </a:xfrm>
          <a:prstGeom prst="rect">
            <a:avLst/>
          </a:prstGeom>
          <a:ln w="12700">
            <a:miter lim="400000"/>
          </a:ln>
        </p:spPr>
      </p:pic>
      <p:pic>
        <p:nvPicPr>
          <p:cNvPr id="764" name="image10.png"/>
          <p:cNvPicPr>
            <a:picLocks noChangeAspect="1"/>
          </p:cNvPicPr>
          <p:nvPr/>
        </p:nvPicPr>
        <p:blipFill>
          <a:blip r:embed="rId6">
            <a:extLst/>
          </a:blip>
          <a:stretch>
            <a:fillRect/>
          </a:stretch>
        </p:blipFill>
        <p:spPr>
          <a:xfrm>
            <a:off x="16413734" y="3515190"/>
            <a:ext cx="770426" cy="1320729"/>
          </a:xfrm>
          <a:prstGeom prst="rect">
            <a:avLst/>
          </a:prstGeom>
          <a:ln w="12700">
            <a:miter lim="400000"/>
          </a:ln>
        </p:spPr>
      </p:pic>
      <p:sp>
        <p:nvSpPr>
          <p:cNvPr id="765" name="Shape 765"/>
          <p:cNvSpPr/>
          <p:nvPr/>
        </p:nvSpPr>
        <p:spPr>
          <a:xfrm>
            <a:off x="1649288" y="6858000"/>
            <a:ext cx="3333592" cy="3111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584200">
              <a:spcBef>
                <a:spcPts val="2300"/>
              </a:spcBef>
              <a:defRPr cap="none" spc="0" sz="2400">
                <a:solidFill>
                  <a:srgbClr val="000000"/>
                </a:solidFill>
              </a:defRPr>
            </a:pPr>
            <a:r>
              <a:t>Bullet 1</a:t>
            </a:r>
          </a:p>
          <a:p>
            <a:pPr defTabSz="584200">
              <a:spcBef>
                <a:spcPts val="2300"/>
              </a:spcBef>
              <a:defRPr cap="none" spc="0" sz="2400">
                <a:solidFill>
                  <a:srgbClr val="000000"/>
                </a:solidFill>
              </a:defRPr>
            </a:pPr>
            <a:r>
              <a:t>Bullet 2 </a:t>
            </a:r>
          </a:p>
          <a:p>
            <a:pPr defTabSz="584200">
              <a:spcBef>
                <a:spcPts val="2300"/>
              </a:spcBef>
              <a:defRPr cap="none" spc="0" sz="2400">
                <a:solidFill>
                  <a:srgbClr val="000000"/>
                </a:solidFill>
              </a:defRPr>
            </a:pPr>
            <a:r>
              <a:t>Bullet 3</a:t>
            </a:r>
          </a:p>
          <a:p>
            <a:pPr defTabSz="584200">
              <a:spcBef>
                <a:spcPts val="2300"/>
              </a:spcBef>
              <a:defRPr cap="none" spc="0" sz="2400">
                <a:solidFill>
                  <a:srgbClr val="000000"/>
                </a:solidFill>
              </a:defRPr>
            </a:pPr>
            <a:r>
              <a:t>Bullet 4</a:t>
            </a:r>
          </a:p>
          <a:p>
            <a:pPr defTabSz="584200">
              <a:spcBef>
                <a:spcPts val="2300"/>
              </a:spcBef>
              <a:defRPr cap="none" spc="0" sz="2400">
                <a:solidFill>
                  <a:srgbClr val="000000"/>
                </a:solidFill>
              </a:defRPr>
            </a:pPr>
            <a:r>
              <a:t>Bullet 5</a:t>
            </a:r>
          </a:p>
        </p:txBody>
      </p:sp>
      <p:sp>
        <p:nvSpPr>
          <p:cNvPr id="766" name="Shape 766"/>
          <p:cNvSpPr/>
          <p:nvPr/>
        </p:nvSpPr>
        <p:spPr>
          <a:xfrm>
            <a:off x="6277814" y="6858000"/>
            <a:ext cx="3333592" cy="3111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584200">
              <a:spcBef>
                <a:spcPts val="2300"/>
              </a:spcBef>
              <a:defRPr cap="none" spc="0" sz="2400">
                <a:solidFill>
                  <a:srgbClr val="000000"/>
                </a:solidFill>
              </a:defRPr>
            </a:pPr>
            <a:r>
              <a:t>Bullet 1</a:t>
            </a:r>
          </a:p>
          <a:p>
            <a:pPr defTabSz="584200">
              <a:spcBef>
                <a:spcPts val="2300"/>
              </a:spcBef>
              <a:defRPr cap="none" spc="0" sz="2400">
                <a:solidFill>
                  <a:srgbClr val="000000"/>
                </a:solidFill>
              </a:defRPr>
            </a:pPr>
            <a:r>
              <a:t>Bullet 2 </a:t>
            </a:r>
          </a:p>
          <a:p>
            <a:pPr defTabSz="584200">
              <a:spcBef>
                <a:spcPts val="2300"/>
              </a:spcBef>
              <a:defRPr cap="none" spc="0" sz="2400">
                <a:solidFill>
                  <a:srgbClr val="000000"/>
                </a:solidFill>
              </a:defRPr>
            </a:pPr>
            <a:r>
              <a:t>Bullet 3</a:t>
            </a:r>
          </a:p>
          <a:p>
            <a:pPr defTabSz="584200">
              <a:spcBef>
                <a:spcPts val="2300"/>
              </a:spcBef>
              <a:defRPr cap="none" spc="0" sz="2400">
                <a:solidFill>
                  <a:srgbClr val="000000"/>
                </a:solidFill>
              </a:defRPr>
            </a:pPr>
            <a:r>
              <a:t>Bullet 4</a:t>
            </a:r>
          </a:p>
          <a:p>
            <a:pPr defTabSz="584200">
              <a:spcBef>
                <a:spcPts val="2300"/>
              </a:spcBef>
              <a:defRPr cap="none" spc="0" sz="2400">
                <a:solidFill>
                  <a:srgbClr val="000000"/>
                </a:solidFill>
              </a:defRPr>
            </a:pPr>
            <a:r>
              <a:t>Bullet 5</a:t>
            </a:r>
          </a:p>
        </p:txBody>
      </p:sp>
      <p:sp>
        <p:nvSpPr>
          <p:cNvPr id="767" name="Shape 767"/>
          <p:cNvSpPr/>
          <p:nvPr/>
        </p:nvSpPr>
        <p:spPr>
          <a:xfrm>
            <a:off x="1536909" y="5570099"/>
            <a:ext cx="3386169"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lnSpc>
                <a:spcPct val="120000"/>
              </a:lnSpc>
              <a:defRPr spc="560" sz="2800">
                <a:solidFill>
                  <a:srgbClr val="000000"/>
                </a:solidFill>
              </a:defRPr>
            </a:lvl1pPr>
          </a:lstStyle>
          <a:p>
            <a:pPr/>
            <a:r>
              <a:t>Lorem Ipsum</a:t>
            </a:r>
          </a:p>
        </p:txBody>
      </p:sp>
      <p:sp>
        <p:nvSpPr>
          <p:cNvPr id="768" name="Shape 768"/>
          <p:cNvSpPr/>
          <p:nvPr/>
        </p:nvSpPr>
        <p:spPr>
          <a:xfrm>
            <a:off x="6122670" y="5590418"/>
            <a:ext cx="3386168"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lnSpc>
                <a:spcPct val="120000"/>
              </a:lnSpc>
              <a:defRPr spc="560" sz="2800">
                <a:solidFill>
                  <a:srgbClr val="000000"/>
                </a:solidFill>
              </a:defRPr>
            </a:lvl1pPr>
          </a:lstStyle>
          <a:p>
            <a:pPr/>
            <a:r>
              <a:t>Lorem Ipsum</a:t>
            </a:r>
          </a:p>
        </p:txBody>
      </p:sp>
      <p:sp>
        <p:nvSpPr>
          <p:cNvPr id="769" name="Shape 769"/>
          <p:cNvSpPr/>
          <p:nvPr/>
        </p:nvSpPr>
        <p:spPr>
          <a:xfrm>
            <a:off x="10722849" y="5570099"/>
            <a:ext cx="3386168"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lnSpc>
                <a:spcPct val="120000"/>
              </a:lnSpc>
              <a:defRPr spc="560" sz="2800">
                <a:solidFill>
                  <a:srgbClr val="000000"/>
                </a:solidFill>
              </a:defRPr>
            </a:lvl1pPr>
          </a:lstStyle>
          <a:p>
            <a:pPr/>
            <a:r>
              <a:t>Lorem Ipsum</a:t>
            </a:r>
          </a:p>
        </p:txBody>
      </p:sp>
      <p:sp>
        <p:nvSpPr>
          <p:cNvPr id="770" name="Shape 770"/>
          <p:cNvSpPr/>
          <p:nvPr/>
        </p:nvSpPr>
        <p:spPr>
          <a:xfrm>
            <a:off x="15283219" y="5570099"/>
            <a:ext cx="3386168"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lnSpc>
                <a:spcPct val="120000"/>
              </a:lnSpc>
              <a:defRPr spc="560" sz="2800">
                <a:solidFill>
                  <a:srgbClr val="000000"/>
                </a:solidFill>
              </a:defRPr>
            </a:lvl1pPr>
          </a:lstStyle>
          <a:p>
            <a:pPr/>
            <a:r>
              <a:t>Lorem Ipsum</a:t>
            </a:r>
          </a:p>
        </p:txBody>
      </p:sp>
      <p:sp>
        <p:nvSpPr>
          <p:cNvPr id="771" name="Shape 771"/>
          <p:cNvSpPr/>
          <p:nvPr/>
        </p:nvSpPr>
        <p:spPr>
          <a:xfrm>
            <a:off x="19534522" y="5570099"/>
            <a:ext cx="3386168"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lnSpc>
                <a:spcPct val="120000"/>
              </a:lnSpc>
              <a:defRPr spc="560" sz="2800">
                <a:solidFill>
                  <a:srgbClr val="000000"/>
                </a:solidFill>
              </a:defRPr>
            </a:lvl1pPr>
          </a:lstStyle>
          <a:p>
            <a:pPr/>
            <a:r>
              <a:t>Lorem Ipsum</a:t>
            </a:r>
          </a:p>
        </p:txBody>
      </p:sp>
      <p:sp>
        <p:nvSpPr>
          <p:cNvPr id="772" name="Shape 772"/>
          <p:cNvSpPr/>
          <p:nvPr/>
        </p:nvSpPr>
        <p:spPr>
          <a:xfrm>
            <a:off x="10908655" y="6858000"/>
            <a:ext cx="3333592" cy="3111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584200">
              <a:spcBef>
                <a:spcPts val="2300"/>
              </a:spcBef>
              <a:defRPr cap="none" spc="0" sz="2400">
                <a:solidFill>
                  <a:srgbClr val="000000"/>
                </a:solidFill>
              </a:defRPr>
            </a:pPr>
            <a:r>
              <a:t>Bullet 1</a:t>
            </a:r>
          </a:p>
          <a:p>
            <a:pPr defTabSz="584200">
              <a:spcBef>
                <a:spcPts val="2300"/>
              </a:spcBef>
              <a:defRPr cap="none" spc="0" sz="2400">
                <a:solidFill>
                  <a:srgbClr val="000000"/>
                </a:solidFill>
              </a:defRPr>
            </a:pPr>
            <a:r>
              <a:t>Bullet 2 </a:t>
            </a:r>
          </a:p>
          <a:p>
            <a:pPr defTabSz="584200">
              <a:spcBef>
                <a:spcPts val="2300"/>
              </a:spcBef>
              <a:defRPr cap="none" spc="0" sz="2400">
                <a:solidFill>
                  <a:srgbClr val="000000"/>
                </a:solidFill>
              </a:defRPr>
            </a:pPr>
            <a:r>
              <a:t>Bullet 3</a:t>
            </a:r>
          </a:p>
          <a:p>
            <a:pPr defTabSz="584200">
              <a:spcBef>
                <a:spcPts val="2300"/>
              </a:spcBef>
              <a:defRPr cap="none" spc="0" sz="2400">
                <a:solidFill>
                  <a:srgbClr val="000000"/>
                </a:solidFill>
              </a:defRPr>
            </a:pPr>
            <a:r>
              <a:t>Bullet 4</a:t>
            </a:r>
          </a:p>
          <a:p>
            <a:pPr defTabSz="584200">
              <a:spcBef>
                <a:spcPts val="2300"/>
              </a:spcBef>
              <a:defRPr cap="none" spc="0" sz="2400">
                <a:solidFill>
                  <a:srgbClr val="000000"/>
                </a:solidFill>
              </a:defRPr>
            </a:pPr>
            <a:r>
              <a:t>Bullet 5</a:t>
            </a:r>
          </a:p>
        </p:txBody>
      </p:sp>
      <p:sp>
        <p:nvSpPr>
          <p:cNvPr id="773" name="Shape 773"/>
          <p:cNvSpPr/>
          <p:nvPr/>
        </p:nvSpPr>
        <p:spPr>
          <a:xfrm>
            <a:off x="15395596" y="6858000"/>
            <a:ext cx="3333592" cy="3111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584200">
              <a:spcBef>
                <a:spcPts val="2300"/>
              </a:spcBef>
              <a:defRPr cap="none" spc="0" sz="2400">
                <a:solidFill>
                  <a:srgbClr val="000000"/>
                </a:solidFill>
              </a:defRPr>
            </a:pPr>
            <a:r>
              <a:t>Bullet 1</a:t>
            </a:r>
          </a:p>
          <a:p>
            <a:pPr defTabSz="584200">
              <a:spcBef>
                <a:spcPts val="2300"/>
              </a:spcBef>
              <a:defRPr cap="none" spc="0" sz="2400">
                <a:solidFill>
                  <a:srgbClr val="000000"/>
                </a:solidFill>
              </a:defRPr>
            </a:pPr>
            <a:r>
              <a:t>Bullet 2 </a:t>
            </a:r>
          </a:p>
          <a:p>
            <a:pPr defTabSz="584200">
              <a:spcBef>
                <a:spcPts val="2300"/>
              </a:spcBef>
              <a:defRPr cap="none" spc="0" sz="2400">
                <a:solidFill>
                  <a:srgbClr val="000000"/>
                </a:solidFill>
              </a:defRPr>
            </a:pPr>
            <a:r>
              <a:t>Bullet 3</a:t>
            </a:r>
          </a:p>
          <a:p>
            <a:pPr defTabSz="584200">
              <a:spcBef>
                <a:spcPts val="2300"/>
              </a:spcBef>
              <a:defRPr cap="none" spc="0" sz="2400">
                <a:solidFill>
                  <a:srgbClr val="000000"/>
                </a:solidFill>
              </a:defRPr>
            </a:pPr>
            <a:r>
              <a:t>Bullet 4</a:t>
            </a:r>
          </a:p>
          <a:p>
            <a:pPr defTabSz="584200">
              <a:spcBef>
                <a:spcPts val="2300"/>
              </a:spcBef>
              <a:defRPr cap="none" spc="0" sz="2400">
                <a:solidFill>
                  <a:srgbClr val="000000"/>
                </a:solidFill>
              </a:defRPr>
            </a:pPr>
            <a:r>
              <a:t>Bullet 5</a:t>
            </a:r>
          </a:p>
        </p:txBody>
      </p:sp>
      <p:sp>
        <p:nvSpPr>
          <p:cNvPr id="774" name="Shape 774"/>
          <p:cNvSpPr/>
          <p:nvPr/>
        </p:nvSpPr>
        <p:spPr>
          <a:xfrm>
            <a:off x="19708040" y="6792135"/>
            <a:ext cx="3333592" cy="311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584200">
              <a:spcBef>
                <a:spcPts val="2300"/>
              </a:spcBef>
              <a:defRPr cap="none" spc="0" sz="2400">
                <a:solidFill>
                  <a:srgbClr val="000000"/>
                </a:solidFill>
              </a:defRPr>
            </a:pPr>
            <a:r>
              <a:t>Bullet 1</a:t>
            </a:r>
          </a:p>
          <a:p>
            <a:pPr defTabSz="584200">
              <a:spcBef>
                <a:spcPts val="2300"/>
              </a:spcBef>
              <a:defRPr cap="none" spc="0" sz="2400">
                <a:solidFill>
                  <a:srgbClr val="000000"/>
                </a:solidFill>
              </a:defRPr>
            </a:pPr>
            <a:r>
              <a:t>Bullet 2 </a:t>
            </a:r>
          </a:p>
          <a:p>
            <a:pPr defTabSz="584200">
              <a:spcBef>
                <a:spcPts val="2300"/>
              </a:spcBef>
              <a:defRPr cap="none" spc="0" sz="2400">
                <a:solidFill>
                  <a:srgbClr val="000000"/>
                </a:solidFill>
              </a:defRPr>
            </a:pPr>
            <a:r>
              <a:t>Bullet 3</a:t>
            </a:r>
          </a:p>
          <a:p>
            <a:pPr defTabSz="584200">
              <a:spcBef>
                <a:spcPts val="2300"/>
              </a:spcBef>
              <a:defRPr cap="none" spc="0" sz="2400">
                <a:solidFill>
                  <a:srgbClr val="000000"/>
                </a:solidFill>
              </a:defRPr>
            </a:pPr>
            <a:r>
              <a:t>Bullet 4</a:t>
            </a:r>
          </a:p>
          <a:p>
            <a:pPr defTabSz="584200">
              <a:spcBef>
                <a:spcPts val="2300"/>
              </a:spcBef>
              <a:defRPr cap="none" spc="0" sz="2400">
                <a:solidFill>
                  <a:srgbClr val="000000"/>
                </a:solidFill>
              </a:defRPr>
            </a:pPr>
            <a:r>
              <a:t>Bullet 5</a:t>
            </a:r>
          </a:p>
        </p:txBody>
      </p:sp>
      <p:sp>
        <p:nvSpPr>
          <p:cNvPr id="775" name="Shape 775"/>
          <p:cNvSpPr/>
          <p:nvPr/>
        </p:nvSpPr>
        <p:spPr>
          <a:xfrm flipV="1">
            <a:off x="5390878" y="4190201"/>
            <a:ext cx="3" cy="4958224"/>
          </a:xfrm>
          <a:prstGeom prst="line">
            <a:avLst/>
          </a:prstGeom>
          <a:ln w="25400">
            <a:solidFill>
              <a:srgbClr val="000000"/>
            </a:solidFill>
            <a:miter lim="400000"/>
          </a:ln>
        </p:spPr>
        <p:txBody>
          <a:bodyPr lIns="45718" tIns="45718" rIns="45718" bIns="45718"/>
          <a:lstStyle/>
          <a:p>
            <a:pPr>
              <a:defRPr>
                <a:solidFill>
                  <a:srgbClr val="F2B62D"/>
                </a:solidFill>
              </a:defRPr>
            </a:pPr>
          </a:p>
        </p:txBody>
      </p:sp>
      <p:sp>
        <p:nvSpPr>
          <p:cNvPr id="776" name="Shape 776"/>
          <p:cNvSpPr/>
          <p:nvPr/>
        </p:nvSpPr>
        <p:spPr>
          <a:xfrm flipV="1">
            <a:off x="10224053" y="4088874"/>
            <a:ext cx="3" cy="4958223"/>
          </a:xfrm>
          <a:prstGeom prst="line">
            <a:avLst/>
          </a:prstGeom>
          <a:ln w="25400">
            <a:solidFill>
              <a:srgbClr val="000000"/>
            </a:solidFill>
            <a:miter lim="400000"/>
          </a:ln>
        </p:spPr>
        <p:txBody>
          <a:bodyPr lIns="45718" tIns="45718" rIns="45718" bIns="45718"/>
          <a:lstStyle/>
          <a:p>
            <a:pPr>
              <a:defRPr>
                <a:solidFill>
                  <a:srgbClr val="F2B62D"/>
                </a:solidFill>
              </a:defRPr>
            </a:pPr>
          </a:p>
        </p:txBody>
      </p:sp>
      <p:sp>
        <p:nvSpPr>
          <p:cNvPr id="777" name="Shape 777"/>
          <p:cNvSpPr/>
          <p:nvPr/>
        </p:nvSpPr>
        <p:spPr>
          <a:xfrm flipV="1">
            <a:off x="14531489" y="4180747"/>
            <a:ext cx="3" cy="4958224"/>
          </a:xfrm>
          <a:prstGeom prst="line">
            <a:avLst/>
          </a:prstGeom>
          <a:ln w="25400">
            <a:solidFill>
              <a:srgbClr val="000000"/>
            </a:solidFill>
            <a:miter lim="400000"/>
          </a:ln>
        </p:spPr>
        <p:txBody>
          <a:bodyPr lIns="45718" tIns="45718" rIns="45718" bIns="45718"/>
          <a:lstStyle/>
          <a:p>
            <a:pPr>
              <a:defRPr>
                <a:solidFill>
                  <a:srgbClr val="F2B62D"/>
                </a:solidFill>
              </a:defRPr>
            </a:pPr>
          </a:p>
        </p:txBody>
      </p:sp>
      <p:sp>
        <p:nvSpPr>
          <p:cNvPr id="778" name="Shape 778"/>
          <p:cNvSpPr/>
          <p:nvPr/>
        </p:nvSpPr>
        <p:spPr>
          <a:xfrm flipV="1">
            <a:off x="18967155" y="4088874"/>
            <a:ext cx="2" cy="4958223"/>
          </a:xfrm>
          <a:prstGeom prst="line">
            <a:avLst/>
          </a:prstGeom>
          <a:ln w="25400">
            <a:solidFill>
              <a:srgbClr val="000000"/>
            </a:solidFill>
            <a:miter lim="400000"/>
          </a:ln>
        </p:spPr>
        <p:txBody>
          <a:bodyPr lIns="45718" tIns="45718" rIns="45718" bIns="45718"/>
          <a:lstStyle/>
          <a:p>
            <a:pPr>
              <a:defRPr>
                <a:solidFill>
                  <a:srgbClr val="F2B62D"/>
                </a:solidFill>
              </a:defRPr>
            </a:pPr>
          </a:p>
        </p:txBody>
      </p:sp>
      <p:sp>
        <p:nvSpPr>
          <p:cNvPr id="779" name="Shape 779"/>
          <p:cNvSpPr/>
          <p:nvPr>
            <p:ph type="sldNum" sz="quarter" idx="2"/>
          </p:nvPr>
        </p:nvSpPr>
        <p:spPr>
          <a:xfrm>
            <a:off x="22070419" y="12532995"/>
            <a:ext cx="637182" cy="538479"/>
          </a:xfrm>
          <a:prstGeom prst="rect">
            <a:avLst/>
          </a:prstGeom>
        </p:spPr>
        <p:txBody>
          <a:bodyPr lIns="91438" tIns="91438" rIns="91438" bIns="91438" anchor="ctr"/>
          <a:lstStyle>
            <a:lvl1pPr defTabSz="914400">
              <a:defRPr spc="480" sz="24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type="tx" showMasterSp="0" showMasterPhAnim="1">
  <p:cSld name="Bar Graph Dark">
    <p:spTree>
      <p:nvGrpSpPr>
        <p:cNvPr id="1" name=""/>
        <p:cNvGrpSpPr/>
        <p:nvPr/>
      </p:nvGrpSpPr>
      <p:grpSpPr>
        <a:xfrm>
          <a:off x="0" y="0"/>
          <a:ext cx="0" cy="0"/>
          <a:chOff x="0" y="0"/>
          <a:chExt cx="0" cy="0"/>
        </a:xfrm>
      </p:grpSpPr>
      <p:sp>
        <p:nvSpPr>
          <p:cNvPr id="786" name="Shape 786"/>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graphicFrame>
        <p:nvGraphicFramePr>
          <p:cNvPr id="787" name="Chart 787"/>
          <p:cNvGraphicFramePr/>
          <p:nvPr/>
        </p:nvGraphicFramePr>
        <p:xfrm>
          <a:off x="1503356" y="3727408"/>
          <a:ext cx="21436108" cy="7453967"/>
        </p:xfrm>
        <a:graphic xmlns:a="http://schemas.openxmlformats.org/drawingml/2006/main">
          <a:graphicData uri="http://schemas.openxmlformats.org/drawingml/2006/chart">
            <c:chart xmlns:c="http://schemas.openxmlformats.org/drawingml/2006/chart" r:id="rId2"/>
          </a:graphicData>
        </a:graphic>
      </p:graphicFrame>
      <p:sp>
        <p:nvSpPr>
          <p:cNvPr id="788" name="Shape 788"/>
          <p:cNvSpPr/>
          <p:nvPr/>
        </p:nvSpPr>
        <p:spPr>
          <a:xfrm>
            <a:off x="1269999" y="1022349"/>
            <a:ext cx="9468977"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2B62D"/>
                </a:solidFill>
              </a:defRPr>
            </a:lvl1pPr>
          </a:lstStyle>
          <a:p>
            <a:pPr/>
            <a:r>
              <a:t>A BAR GRAPH DaRK</a:t>
            </a:r>
          </a:p>
        </p:txBody>
      </p:sp>
      <p:sp>
        <p:nvSpPr>
          <p:cNvPr id="789" name="Shape 78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type="tx" showMasterSp="0" showMasterPhAnim="1">
  <p:cSld name="Blank Light copy">
    <p:bg>
      <p:bgPr>
        <a:solidFill>
          <a:srgbClr val="EFEFEF"/>
        </a:solidFill>
      </p:bgPr>
    </p:bg>
    <p:spTree>
      <p:nvGrpSpPr>
        <p:cNvPr id="1" name=""/>
        <p:cNvGrpSpPr/>
        <p:nvPr/>
      </p:nvGrpSpPr>
      <p:grpSpPr>
        <a:xfrm>
          <a:off x="0" y="0"/>
          <a:ext cx="0" cy="0"/>
          <a:chOff x="0" y="0"/>
          <a:chExt cx="0" cy="0"/>
        </a:xfrm>
      </p:grpSpPr>
      <p:sp>
        <p:nvSpPr>
          <p:cNvPr id="796" name="Shape 796"/>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graphicFrame>
        <p:nvGraphicFramePr>
          <p:cNvPr id="797" name="Chart 797"/>
          <p:cNvGraphicFramePr/>
          <p:nvPr/>
        </p:nvGraphicFramePr>
        <p:xfrm>
          <a:off x="1375270" y="4083008"/>
          <a:ext cx="21321661" cy="7046223"/>
        </p:xfrm>
        <a:graphic xmlns:a="http://schemas.openxmlformats.org/drawingml/2006/main">
          <a:graphicData uri="http://schemas.openxmlformats.org/drawingml/2006/chart">
            <c:chart xmlns:c="http://schemas.openxmlformats.org/drawingml/2006/chart" r:id="rId2"/>
          </a:graphicData>
        </a:graphic>
      </p:graphicFrame>
      <p:sp>
        <p:nvSpPr>
          <p:cNvPr id="798" name="Shape 798"/>
          <p:cNvSpPr/>
          <p:nvPr/>
        </p:nvSpPr>
        <p:spPr>
          <a:xfrm>
            <a:off x="1269999" y="1022349"/>
            <a:ext cx="9468977"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2B62D"/>
                </a:solidFill>
              </a:defRPr>
            </a:lvl1pPr>
          </a:lstStyle>
          <a:p>
            <a:pPr/>
            <a:r>
              <a:t>A BAR GRAPH LIGHT</a:t>
            </a:r>
          </a:p>
        </p:txBody>
      </p:sp>
      <p:sp>
        <p:nvSpPr>
          <p:cNvPr id="799" name="Shape 79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type="tx" showMasterSp="0" showMasterPhAnim="1">
  <p:cSld name="Graph Alt">
    <p:spTree>
      <p:nvGrpSpPr>
        <p:cNvPr id="1" name=""/>
        <p:cNvGrpSpPr/>
        <p:nvPr/>
      </p:nvGrpSpPr>
      <p:grpSpPr>
        <a:xfrm>
          <a:off x="0" y="0"/>
          <a:ext cx="0" cy="0"/>
          <a:chOff x="0" y="0"/>
          <a:chExt cx="0" cy="0"/>
        </a:xfrm>
      </p:grpSpPr>
      <p:sp>
        <p:nvSpPr>
          <p:cNvPr id="806" name="Shape 806"/>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graphicFrame>
        <p:nvGraphicFramePr>
          <p:cNvPr id="807" name="Chart 807"/>
          <p:cNvGraphicFramePr/>
          <p:nvPr/>
        </p:nvGraphicFramePr>
        <p:xfrm>
          <a:off x="1066932" y="3477793"/>
          <a:ext cx="11232629" cy="8647192"/>
        </p:xfrm>
        <a:graphic xmlns:a="http://schemas.openxmlformats.org/drawingml/2006/main">
          <a:graphicData uri="http://schemas.openxmlformats.org/drawingml/2006/chart">
            <c:chart xmlns:c="http://schemas.openxmlformats.org/drawingml/2006/chart" r:id="rId2"/>
          </a:graphicData>
        </a:graphic>
      </p:graphicFrame>
      <p:sp>
        <p:nvSpPr>
          <p:cNvPr id="808" name="Shape 808"/>
          <p:cNvSpPr/>
          <p:nvPr>
            <p:ph type="body" sz="quarter" idx="1"/>
          </p:nvPr>
        </p:nvSpPr>
        <p:spPr>
          <a:xfrm>
            <a:off x="13400616" y="4311225"/>
            <a:ext cx="9984980" cy="1051563"/>
          </a:xfrm>
          <a:prstGeom prst="rect">
            <a:avLst/>
          </a:prstGeom>
        </p:spPr>
        <p:txBody>
          <a:bodyPr/>
          <a:lstStyle>
            <a:lvl1pPr>
              <a:defRPr i="0" spc="560" sz="2800"/>
            </a:lvl1pPr>
            <a:lvl2pPr marL="976922" indent="-341922">
              <a:defRPr i="0" spc="560" sz="2800"/>
            </a:lvl2pPr>
            <a:lvl3pPr marL="1611922" indent="-341922">
              <a:defRPr i="0" spc="560" sz="2800"/>
            </a:lvl3pPr>
            <a:lvl4pPr marL="2246922" indent="-341922">
              <a:defRPr i="0" spc="560" sz="2800"/>
            </a:lvl4pPr>
            <a:lvl5pPr marL="2881922" indent="-341922">
              <a:defRPr i="0" spc="560" sz="2800"/>
            </a:lvl5pPr>
          </a:lstStyle>
          <a:p>
            <a:pPr/>
            <a:r>
              <a:t>Body Level One</a:t>
            </a:r>
          </a:p>
          <a:p>
            <a:pPr lvl="1"/>
            <a:r>
              <a:t>Body Level Two</a:t>
            </a:r>
          </a:p>
          <a:p>
            <a:pPr lvl="2"/>
            <a:r>
              <a:t>Body Level Three</a:t>
            </a:r>
          </a:p>
          <a:p>
            <a:pPr lvl="3"/>
            <a:r>
              <a:t>Body Level Four</a:t>
            </a:r>
          </a:p>
          <a:p>
            <a:pPr lvl="4"/>
            <a:r>
              <a:t>Body Level Five</a:t>
            </a:r>
          </a:p>
        </p:txBody>
      </p:sp>
      <p:sp>
        <p:nvSpPr>
          <p:cNvPr id="809" name="Shape 809"/>
          <p:cNvSpPr/>
          <p:nvPr/>
        </p:nvSpPr>
        <p:spPr>
          <a:xfrm>
            <a:off x="13407147" y="5985861"/>
            <a:ext cx="8187082" cy="1"/>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sp>
        <p:nvSpPr>
          <p:cNvPr id="810" name="Shape 810"/>
          <p:cNvSpPr/>
          <p:nvPr>
            <p:ph type="body" sz="quarter" idx="13"/>
          </p:nvPr>
        </p:nvSpPr>
        <p:spPr>
          <a:xfrm>
            <a:off x="14338397" y="6631268"/>
            <a:ext cx="7529215" cy="1066802"/>
          </a:xfrm>
          <a:prstGeom prst="rect">
            <a:avLst/>
          </a:prstGeom>
        </p:spPr>
        <p:txBody>
          <a:bodyPr/>
          <a:lstStyle/>
          <a:p>
            <a:pPr>
              <a:spcBef>
                <a:spcPts val="2800"/>
              </a:spcBef>
              <a:defRPr cap="none" i="0" spc="0" sz="2800">
                <a:solidFill>
                  <a:srgbClr val="DCDEE0"/>
                </a:solidFill>
              </a:defRPr>
            </a:pPr>
          </a:p>
        </p:txBody>
      </p:sp>
      <p:sp>
        <p:nvSpPr>
          <p:cNvPr id="811" name="Shape 811"/>
          <p:cNvSpPr/>
          <p:nvPr>
            <p:ph type="body" sz="quarter" idx="14"/>
          </p:nvPr>
        </p:nvSpPr>
        <p:spPr>
          <a:xfrm>
            <a:off x="14338397" y="8337125"/>
            <a:ext cx="7529215" cy="1066802"/>
          </a:xfrm>
          <a:prstGeom prst="rect">
            <a:avLst/>
          </a:prstGeom>
        </p:spPr>
        <p:txBody>
          <a:bodyPr/>
          <a:lstStyle/>
          <a:p>
            <a:pPr>
              <a:spcBef>
                <a:spcPts val="2800"/>
              </a:spcBef>
              <a:defRPr cap="none" i="0" spc="0" sz="2800">
                <a:solidFill>
                  <a:srgbClr val="DCDEE0"/>
                </a:solidFill>
              </a:defRPr>
            </a:pPr>
          </a:p>
        </p:txBody>
      </p:sp>
      <p:sp>
        <p:nvSpPr>
          <p:cNvPr id="812" name="Shape 812"/>
          <p:cNvSpPr/>
          <p:nvPr/>
        </p:nvSpPr>
        <p:spPr>
          <a:xfrm>
            <a:off x="13622205" y="6953056"/>
            <a:ext cx="196834" cy="234900"/>
          </a:xfrm>
          <a:prstGeom prst="rightArrow">
            <a:avLst>
              <a:gd name="adj1" fmla="val 97360"/>
              <a:gd name="adj2" fmla="val 100000"/>
            </a:avLst>
          </a:prstGeom>
          <a:solidFill>
            <a:srgbClr val="FFFFFF"/>
          </a:solidFill>
          <a:ln w="12700">
            <a:miter lim="400000"/>
          </a:ln>
        </p:spPr>
        <p:txBody>
          <a:bodyPr lIns="50800" tIns="50800" rIns="50800" bIns="50800" anchor="ctr"/>
          <a:lstStyle/>
          <a:p>
            <a:pPr defTabSz="584200">
              <a:lnSpc>
                <a:spcPct val="120000"/>
              </a:lnSpc>
              <a:defRPr spc="720" sz="3600">
                <a:latin typeface="Georgia"/>
                <a:ea typeface="Georgia"/>
                <a:cs typeface="Georgia"/>
                <a:sym typeface="Georgia"/>
              </a:defRPr>
            </a:pPr>
          </a:p>
        </p:txBody>
      </p:sp>
      <p:sp>
        <p:nvSpPr>
          <p:cNvPr id="813" name="Shape 813"/>
          <p:cNvSpPr/>
          <p:nvPr/>
        </p:nvSpPr>
        <p:spPr>
          <a:xfrm>
            <a:off x="13419666" y="6796909"/>
            <a:ext cx="547193" cy="547195"/>
          </a:xfrm>
          <a:prstGeom prst="ellipse">
            <a:avLst/>
          </a:prstGeom>
          <a:ln w="38100">
            <a:solidFill>
              <a:srgbClr val="FFFFFF"/>
            </a:solidFill>
            <a:miter lim="400000"/>
          </a:ln>
        </p:spPr>
        <p:txBody>
          <a:bodyPr lIns="50800" tIns="50800" rIns="50800" bIns="50800" anchor="ctr"/>
          <a:lstStyle/>
          <a:p>
            <a:pPr defTabSz="584200">
              <a:lnSpc>
                <a:spcPct val="120000"/>
              </a:lnSpc>
              <a:defRPr spc="720" sz="3600">
                <a:latin typeface="Georgia"/>
                <a:ea typeface="Georgia"/>
                <a:cs typeface="Georgia"/>
                <a:sym typeface="Georgia"/>
              </a:defRPr>
            </a:pPr>
          </a:p>
        </p:txBody>
      </p:sp>
      <p:sp>
        <p:nvSpPr>
          <p:cNvPr id="814" name="Shape 814"/>
          <p:cNvSpPr/>
          <p:nvPr/>
        </p:nvSpPr>
        <p:spPr>
          <a:xfrm>
            <a:off x="13622205" y="8680256"/>
            <a:ext cx="196834" cy="234900"/>
          </a:xfrm>
          <a:prstGeom prst="rightArrow">
            <a:avLst>
              <a:gd name="adj1" fmla="val 97360"/>
              <a:gd name="adj2" fmla="val 100000"/>
            </a:avLst>
          </a:prstGeom>
          <a:solidFill>
            <a:srgbClr val="FFFFFF"/>
          </a:solidFill>
          <a:ln w="12700">
            <a:miter lim="400000"/>
          </a:ln>
        </p:spPr>
        <p:txBody>
          <a:bodyPr lIns="50800" tIns="50800" rIns="50800" bIns="50800" anchor="ctr"/>
          <a:lstStyle/>
          <a:p>
            <a:pPr defTabSz="584200">
              <a:lnSpc>
                <a:spcPct val="120000"/>
              </a:lnSpc>
              <a:defRPr spc="720" sz="3600">
                <a:latin typeface="Georgia"/>
                <a:ea typeface="Georgia"/>
                <a:cs typeface="Georgia"/>
                <a:sym typeface="Georgia"/>
              </a:defRPr>
            </a:pPr>
          </a:p>
        </p:txBody>
      </p:sp>
      <p:sp>
        <p:nvSpPr>
          <p:cNvPr id="815" name="Shape 815"/>
          <p:cNvSpPr/>
          <p:nvPr/>
        </p:nvSpPr>
        <p:spPr>
          <a:xfrm>
            <a:off x="13419666" y="8524109"/>
            <a:ext cx="547193" cy="547195"/>
          </a:xfrm>
          <a:prstGeom prst="ellipse">
            <a:avLst/>
          </a:prstGeom>
          <a:ln w="38100">
            <a:solidFill>
              <a:srgbClr val="FFFFFF"/>
            </a:solidFill>
            <a:miter lim="400000"/>
          </a:ln>
        </p:spPr>
        <p:txBody>
          <a:bodyPr lIns="50800" tIns="50800" rIns="50800" bIns="50800" anchor="ctr"/>
          <a:lstStyle/>
          <a:p>
            <a:pPr defTabSz="584200">
              <a:lnSpc>
                <a:spcPct val="120000"/>
              </a:lnSpc>
              <a:defRPr spc="720" sz="3600">
                <a:latin typeface="Georgia"/>
                <a:ea typeface="Georgia"/>
                <a:cs typeface="Georgia"/>
                <a:sym typeface="Georgia"/>
              </a:defRPr>
            </a:pPr>
          </a:p>
        </p:txBody>
      </p:sp>
      <p:sp>
        <p:nvSpPr>
          <p:cNvPr id="816" name="Shape 816"/>
          <p:cNvSpPr/>
          <p:nvPr/>
        </p:nvSpPr>
        <p:spPr>
          <a:xfrm>
            <a:off x="13622205" y="10454740"/>
            <a:ext cx="196834" cy="234900"/>
          </a:xfrm>
          <a:prstGeom prst="rightArrow">
            <a:avLst>
              <a:gd name="adj1" fmla="val 97360"/>
              <a:gd name="adj2" fmla="val 100000"/>
            </a:avLst>
          </a:prstGeom>
          <a:solidFill>
            <a:srgbClr val="FFFFFF"/>
          </a:solidFill>
          <a:ln w="12700">
            <a:miter lim="400000"/>
          </a:ln>
        </p:spPr>
        <p:txBody>
          <a:bodyPr lIns="50800" tIns="50800" rIns="50800" bIns="50800" anchor="ctr"/>
          <a:lstStyle/>
          <a:p>
            <a:pPr defTabSz="584200">
              <a:lnSpc>
                <a:spcPct val="120000"/>
              </a:lnSpc>
              <a:defRPr spc="720" sz="3600">
                <a:latin typeface="Georgia"/>
                <a:ea typeface="Georgia"/>
                <a:cs typeface="Georgia"/>
                <a:sym typeface="Georgia"/>
              </a:defRPr>
            </a:pPr>
          </a:p>
        </p:txBody>
      </p:sp>
      <p:sp>
        <p:nvSpPr>
          <p:cNvPr id="817" name="Shape 817"/>
          <p:cNvSpPr/>
          <p:nvPr/>
        </p:nvSpPr>
        <p:spPr>
          <a:xfrm>
            <a:off x="13419666" y="10298593"/>
            <a:ext cx="547193" cy="547195"/>
          </a:xfrm>
          <a:prstGeom prst="ellipse">
            <a:avLst/>
          </a:prstGeom>
          <a:ln w="38100">
            <a:solidFill>
              <a:srgbClr val="FFFFFF"/>
            </a:solidFill>
            <a:miter lim="400000"/>
          </a:ln>
        </p:spPr>
        <p:txBody>
          <a:bodyPr lIns="50800" tIns="50800" rIns="50800" bIns="50800" anchor="ctr"/>
          <a:lstStyle/>
          <a:p>
            <a:pPr defTabSz="584200">
              <a:lnSpc>
                <a:spcPct val="120000"/>
              </a:lnSpc>
              <a:defRPr spc="720" sz="3600">
                <a:latin typeface="Georgia"/>
                <a:ea typeface="Georgia"/>
                <a:cs typeface="Georgia"/>
                <a:sym typeface="Georgia"/>
              </a:defRPr>
            </a:pPr>
          </a:p>
        </p:txBody>
      </p:sp>
      <p:sp>
        <p:nvSpPr>
          <p:cNvPr id="818" name="Shape 818"/>
          <p:cNvSpPr/>
          <p:nvPr>
            <p:ph type="body" sz="quarter" idx="15"/>
          </p:nvPr>
        </p:nvSpPr>
        <p:spPr>
          <a:xfrm>
            <a:off x="14338397" y="10111609"/>
            <a:ext cx="7529215" cy="1066802"/>
          </a:xfrm>
          <a:prstGeom prst="rect">
            <a:avLst/>
          </a:prstGeom>
        </p:spPr>
        <p:txBody>
          <a:bodyPr/>
          <a:lstStyle/>
          <a:p>
            <a:pPr>
              <a:spcBef>
                <a:spcPts val="2800"/>
              </a:spcBef>
              <a:defRPr cap="none" i="0" spc="0" sz="2800">
                <a:solidFill>
                  <a:srgbClr val="DCDEE0"/>
                </a:solidFill>
              </a:defRPr>
            </a:pPr>
          </a:p>
        </p:txBody>
      </p:sp>
      <p:sp>
        <p:nvSpPr>
          <p:cNvPr id="819" name="Shape 819"/>
          <p:cNvSpPr/>
          <p:nvPr>
            <p:ph type="body" sz="quarter" idx="16"/>
          </p:nvPr>
        </p:nvSpPr>
        <p:spPr>
          <a:xfrm>
            <a:off x="1149787" y="1027018"/>
            <a:ext cx="18979756" cy="1003302"/>
          </a:xfrm>
          <a:prstGeom prst="rect">
            <a:avLst/>
          </a:prstGeom>
        </p:spPr>
        <p:txBody>
          <a:bodyPr anchor="ctr"/>
          <a:lstStyle/>
          <a:p>
            <a:pPr defTabSz="825500">
              <a:lnSpc>
                <a:spcPct val="100000"/>
              </a:lnSpc>
              <a:defRPr i="0" spc="500" sz="5000">
                <a:solidFill>
                  <a:srgbClr val="F2B62D"/>
                </a:solidFill>
              </a:defRPr>
            </a:pPr>
          </a:p>
        </p:txBody>
      </p:sp>
      <p:sp>
        <p:nvSpPr>
          <p:cNvPr id="820" name="Shape 82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8.xml><?xml version="1.0" encoding="utf-8"?>
<p:sldLayout xmlns:a="http://schemas.openxmlformats.org/drawingml/2006/main" xmlns:r="http://schemas.openxmlformats.org/officeDocument/2006/relationships" xmlns:p="http://schemas.openxmlformats.org/presentationml/2006/main" type="tx" showMasterSp="0" showMasterPhAnim="1">
  <p:cSld name="Graph Alt copy">
    <p:bg>
      <p:bgPr>
        <a:solidFill>
          <a:srgbClr val="EFEFEF"/>
        </a:solidFill>
      </p:bgPr>
    </p:bg>
    <p:spTree>
      <p:nvGrpSpPr>
        <p:cNvPr id="1" name=""/>
        <p:cNvGrpSpPr/>
        <p:nvPr/>
      </p:nvGrpSpPr>
      <p:grpSpPr>
        <a:xfrm>
          <a:off x="0" y="0"/>
          <a:ext cx="0" cy="0"/>
          <a:chOff x="0" y="0"/>
          <a:chExt cx="0" cy="0"/>
        </a:xfrm>
      </p:grpSpPr>
      <p:sp>
        <p:nvSpPr>
          <p:cNvPr id="827" name="Shape 827"/>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graphicFrame>
        <p:nvGraphicFramePr>
          <p:cNvPr id="828" name="Chart 828"/>
          <p:cNvGraphicFramePr/>
          <p:nvPr/>
        </p:nvGraphicFramePr>
        <p:xfrm>
          <a:off x="1066932" y="3477793"/>
          <a:ext cx="11232629" cy="8647192"/>
        </p:xfrm>
        <a:graphic xmlns:a="http://schemas.openxmlformats.org/drawingml/2006/main">
          <a:graphicData uri="http://schemas.openxmlformats.org/drawingml/2006/chart">
            <c:chart xmlns:c="http://schemas.openxmlformats.org/drawingml/2006/chart" r:id="rId2"/>
          </a:graphicData>
        </a:graphic>
      </p:graphicFrame>
      <p:sp>
        <p:nvSpPr>
          <p:cNvPr id="829" name="Shape 829"/>
          <p:cNvSpPr/>
          <p:nvPr>
            <p:ph type="body" sz="quarter" idx="1"/>
          </p:nvPr>
        </p:nvSpPr>
        <p:spPr>
          <a:xfrm>
            <a:off x="13400616" y="4311225"/>
            <a:ext cx="9984980" cy="1051563"/>
          </a:xfrm>
          <a:prstGeom prst="rect">
            <a:avLst/>
          </a:prstGeom>
        </p:spPr>
        <p:txBody>
          <a:bodyPr/>
          <a:lstStyle>
            <a:lvl1pPr>
              <a:defRPr i="0" spc="560" sz="2800">
                <a:solidFill>
                  <a:srgbClr val="000000"/>
                </a:solidFill>
              </a:defRPr>
            </a:lvl1pPr>
            <a:lvl2pPr marL="976922" indent="-341922">
              <a:defRPr i="0" spc="560" sz="2800">
                <a:solidFill>
                  <a:srgbClr val="000000"/>
                </a:solidFill>
              </a:defRPr>
            </a:lvl2pPr>
            <a:lvl3pPr marL="1611922" indent="-341922">
              <a:defRPr i="0" spc="560" sz="2800">
                <a:solidFill>
                  <a:srgbClr val="000000"/>
                </a:solidFill>
              </a:defRPr>
            </a:lvl3pPr>
            <a:lvl4pPr marL="2246922" indent="-341922">
              <a:defRPr i="0" spc="560" sz="2800">
                <a:solidFill>
                  <a:srgbClr val="000000"/>
                </a:solidFill>
              </a:defRPr>
            </a:lvl4pPr>
            <a:lvl5pPr marL="2881922" indent="-341922">
              <a:defRPr i="0" spc="560" sz="28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830" name="Shape 830"/>
          <p:cNvSpPr/>
          <p:nvPr/>
        </p:nvSpPr>
        <p:spPr>
          <a:xfrm>
            <a:off x="13407147" y="5985861"/>
            <a:ext cx="8187082" cy="1"/>
          </a:xfrm>
          <a:prstGeom prst="line">
            <a:avLst/>
          </a:prstGeom>
          <a:ln w="12700">
            <a:solidFill>
              <a:srgbClr val="1A1919">
                <a:alpha val="60008"/>
              </a:srgbClr>
            </a:solidFill>
            <a:miter lim="400000"/>
          </a:ln>
        </p:spPr>
        <p:txBody>
          <a:bodyPr lIns="45718" tIns="45718" rIns="45718" bIns="45718"/>
          <a:lstStyle/>
          <a:p>
            <a:pPr>
              <a:defRPr>
                <a:solidFill>
                  <a:srgbClr val="F2B62D"/>
                </a:solidFill>
              </a:defRPr>
            </a:pPr>
          </a:p>
        </p:txBody>
      </p:sp>
      <p:sp>
        <p:nvSpPr>
          <p:cNvPr id="831" name="Shape 831"/>
          <p:cNvSpPr/>
          <p:nvPr>
            <p:ph type="body" sz="quarter" idx="13"/>
          </p:nvPr>
        </p:nvSpPr>
        <p:spPr>
          <a:xfrm>
            <a:off x="14338397" y="6631268"/>
            <a:ext cx="7529215" cy="1275082"/>
          </a:xfrm>
          <a:prstGeom prst="rect">
            <a:avLst/>
          </a:prstGeom>
        </p:spPr>
        <p:txBody>
          <a:bodyPr/>
          <a:lstStyle/>
          <a:p>
            <a:pPr>
              <a:spcBef>
                <a:spcPts val="4200"/>
              </a:spcBef>
              <a:defRPr cap="none" i="0" spc="0" sz="3100">
                <a:solidFill>
                  <a:srgbClr val="000000"/>
                </a:solidFill>
                <a:latin typeface="Avenir Next"/>
                <a:ea typeface="Avenir Next"/>
                <a:cs typeface="Avenir Next"/>
                <a:sym typeface="Avenir Next"/>
              </a:defRPr>
            </a:pPr>
          </a:p>
        </p:txBody>
      </p:sp>
      <p:sp>
        <p:nvSpPr>
          <p:cNvPr id="832" name="Shape 832"/>
          <p:cNvSpPr/>
          <p:nvPr>
            <p:ph type="body" sz="quarter" idx="14"/>
          </p:nvPr>
        </p:nvSpPr>
        <p:spPr>
          <a:xfrm>
            <a:off x="14338397" y="8337125"/>
            <a:ext cx="7529215" cy="1275082"/>
          </a:xfrm>
          <a:prstGeom prst="rect">
            <a:avLst/>
          </a:prstGeom>
        </p:spPr>
        <p:txBody>
          <a:bodyPr/>
          <a:lstStyle/>
          <a:p>
            <a:pPr>
              <a:spcBef>
                <a:spcPts val="4200"/>
              </a:spcBef>
              <a:defRPr cap="none" i="0" spc="0" sz="3100">
                <a:solidFill>
                  <a:srgbClr val="000000"/>
                </a:solidFill>
                <a:latin typeface="Avenir Next"/>
                <a:ea typeface="Avenir Next"/>
                <a:cs typeface="Avenir Next"/>
                <a:sym typeface="Avenir Next"/>
              </a:defRPr>
            </a:pPr>
          </a:p>
        </p:txBody>
      </p:sp>
      <p:sp>
        <p:nvSpPr>
          <p:cNvPr id="833" name="Shape 833"/>
          <p:cNvSpPr/>
          <p:nvPr/>
        </p:nvSpPr>
        <p:spPr>
          <a:xfrm>
            <a:off x="13622205" y="6953056"/>
            <a:ext cx="196834" cy="234900"/>
          </a:xfrm>
          <a:prstGeom prst="rightArrow">
            <a:avLst>
              <a:gd name="adj1" fmla="val 97360"/>
              <a:gd name="adj2" fmla="val 100000"/>
            </a:avLst>
          </a:prstGeom>
          <a:solidFill>
            <a:srgbClr val="F2B62D"/>
          </a:solidFill>
          <a:ln w="12700">
            <a:miter lim="400000"/>
          </a:ln>
        </p:spPr>
        <p:txBody>
          <a:bodyPr lIns="50800" tIns="50800" rIns="50800" bIns="50800" anchor="ctr"/>
          <a:lstStyle/>
          <a:p>
            <a:pPr defTabSz="584200">
              <a:lnSpc>
                <a:spcPct val="120000"/>
              </a:lnSpc>
              <a:defRPr spc="720" sz="3600">
                <a:latin typeface="Georgia"/>
                <a:ea typeface="Georgia"/>
                <a:cs typeface="Georgia"/>
                <a:sym typeface="Georgia"/>
              </a:defRPr>
            </a:pPr>
          </a:p>
        </p:txBody>
      </p:sp>
      <p:sp>
        <p:nvSpPr>
          <p:cNvPr id="834" name="Shape 834"/>
          <p:cNvSpPr/>
          <p:nvPr/>
        </p:nvSpPr>
        <p:spPr>
          <a:xfrm>
            <a:off x="13419666" y="6796909"/>
            <a:ext cx="547193" cy="547195"/>
          </a:xfrm>
          <a:prstGeom prst="ellipse">
            <a:avLst/>
          </a:prstGeom>
          <a:ln w="38100">
            <a:solidFill>
              <a:srgbClr val="F2B62D"/>
            </a:solidFill>
            <a:miter lim="400000"/>
          </a:ln>
        </p:spPr>
        <p:txBody>
          <a:bodyPr lIns="50800" tIns="50800" rIns="50800" bIns="50800" anchor="ctr"/>
          <a:lstStyle/>
          <a:p>
            <a:pPr defTabSz="584200">
              <a:lnSpc>
                <a:spcPct val="120000"/>
              </a:lnSpc>
              <a:defRPr spc="720" sz="3600">
                <a:latin typeface="Georgia"/>
                <a:ea typeface="Georgia"/>
                <a:cs typeface="Georgia"/>
                <a:sym typeface="Georgia"/>
              </a:defRPr>
            </a:pPr>
          </a:p>
        </p:txBody>
      </p:sp>
      <p:sp>
        <p:nvSpPr>
          <p:cNvPr id="835" name="Shape 835"/>
          <p:cNvSpPr/>
          <p:nvPr/>
        </p:nvSpPr>
        <p:spPr>
          <a:xfrm>
            <a:off x="13622205" y="8680256"/>
            <a:ext cx="196834" cy="234900"/>
          </a:xfrm>
          <a:prstGeom prst="rightArrow">
            <a:avLst>
              <a:gd name="adj1" fmla="val 97360"/>
              <a:gd name="adj2" fmla="val 100000"/>
            </a:avLst>
          </a:prstGeom>
          <a:solidFill>
            <a:srgbClr val="F2B62D"/>
          </a:solidFill>
          <a:ln w="12700">
            <a:miter lim="400000"/>
          </a:ln>
        </p:spPr>
        <p:txBody>
          <a:bodyPr lIns="50800" tIns="50800" rIns="50800" bIns="50800" anchor="ctr"/>
          <a:lstStyle/>
          <a:p>
            <a:pPr defTabSz="584200">
              <a:lnSpc>
                <a:spcPct val="120000"/>
              </a:lnSpc>
              <a:defRPr spc="720" sz="3600">
                <a:latin typeface="Georgia"/>
                <a:ea typeface="Georgia"/>
                <a:cs typeface="Georgia"/>
                <a:sym typeface="Georgia"/>
              </a:defRPr>
            </a:pPr>
          </a:p>
        </p:txBody>
      </p:sp>
      <p:sp>
        <p:nvSpPr>
          <p:cNvPr id="836" name="Shape 836"/>
          <p:cNvSpPr/>
          <p:nvPr/>
        </p:nvSpPr>
        <p:spPr>
          <a:xfrm>
            <a:off x="13419666" y="8524109"/>
            <a:ext cx="547193" cy="547195"/>
          </a:xfrm>
          <a:prstGeom prst="ellipse">
            <a:avLst/>
          </a:prstGeom>
          <a:ln w="38100">
            <a:solidFill>
              <a:srgbClr val="F2B62D"/>
            </a:solidFill>
            <a:miter lim="400000"/>
          </a:ln>
        </p:spPr>
        <p:txBody>
          <a:bodyPr lIns="50800" tIns="50800" rIns="50800" bIns="50800" anchor="ctr"/>
          <a:lstStyle/>
          <a:p>
            <a:pPr defTabSz="584200">
              <a:lnSpc>
                <a:spcPct val="120000"/>
              </a:lnSpc>
              <a:defRPr spc="720" sz="3600">
                <a:latin typeface="Georgia"/>
                <a:ea typeface="Georgia"/>
                <a:cs typeface="Georgia"/>
                <a:sym typeface="Georgia"/>
              </a:defRPr>
            </a:pPr>
          </a:p>
        </p:txBody>
      </p:sp>
      <p:sp>
        <p:nvSpPr>
          <p:cNvPr id="837" name="Shape 837"/>
          <p:cNvSpPr/>
          <p:nvPr/>
        </p:nvSpPr>
        <p:spPr>
          <a:xfrm>
            <a:off x="13622205" y="10454740"/>
            <a:ext cx="196834" cy="234900"/>
          </a:xfrm>
          <a:prstGeom prst="rightArrow">
            <a:avLst>
              <a:gd name="adj1" fmla="val 97360"/>
              <a:gd name="adj2" fmla="val 100000"/>
            </a:avLst>
          </a:prstGeom>
          <a:solidFill>
            <a:srgbClr val="F2B62D"/>
          </a:solidFill>
          <a:ln w="12700">
            <a:miter lim="400000"/>
          </a:ln>
        </p:spPr>
        <p:txBody>
          <a:bodyPr lIns="50800" tIns="50800" rIns="50800" bIns="50800" anchor="ctr"/>
          <a:lstStyle/>
          <a:p>
            <a:pPr defTabSz="584200">
              <a:lnSpc>
                <a:spcPct val="120000"/>
              </a:lnSpc>
              <a:defRPr spc="720" sz="3600">
                <a:latin typeface="Georgia"/>
                <a:ea typeface="Georgia"/>
                <a:cs typeface="Georgia"/>
                <a:sym typeface="Georgia"/>
              </a:defRPr>
            </a:pPr>
          </a:p>
        </p:txBody>
      </p:sp>
      <p:sp>
        <p:nvSpPr>
          <p:cNvPr id="838" name="Shape 838"/>
          <p:cNvSpPr/>
          <p:nvPr/>
        </p:nvSpPr>
        <p:spPr>
          <a:xfrm>
            <a:off x="13419666" y="10298593"/>
            <a:ext cx="547193" cy="547195"/>
          </a:xfrm>
          <a:prstGeom prst="ellipse">
            <a:avLst/>
          </a:prstGeom>
          <a:ln w="38100">
            <a:solidFill>
              <a:srgbClr val="F2B62D"/>
            </a:solidFill>
            <a:miter lim="400000"/>
          </a:ln>
        </p:spPr>
        <p:txBody>
          <a:bodyPr lIns="50800" tIns="50800" rIns="50800" bIns="50800" anchor="ctr"/>
          <a:lstStyle/>
          <a:p>
            <a:pPr defTabSz="584200">
              <a:lnSpc>
                <a:spcPct val="120000"/>
              </a:lnSpc>
              <a:defRPr spc="720" sz="3600">
                <a:latin typeface="Georgia"/>
                <a:ea typeface="Georgia"/>
                <a:cs typeface="Georgia"/>
                <a:sym typeface="Georgia"/>
              </a:defRPr>
            </a:pPr>
          </a:p>
        </p:txBody>
      </p:sp>
      <p:sp>
        <p:nvSpPr>
          <p:cNvPr id="839" name="Shape 839"/>
          <p:cNvSpPr/>
          <p:nvPr>
            <p:ph type="body" sz="quarter" idx="15"/>
          </p:nvPr>
        </p:nvSpPr>
        <p:spPr>
          <a:xfrm>
            <a:off x="14338397" y="10111609"/>
            <a:ext cx="7529215" cy="1275082"/>
          </a:xfrm>
          <a:prstGeom prst="rect">
            <a:avLst/>
          </a:prstGeom>
        </p:spPr>
        <p:txBody>
          <a:bodyPr/>
          <a:lstStyle/>
          <a:p>
            <a:pPr>
              <a:spcBef>
                <a:spcPts val="4200"/>
              </a:spcBef>
              <a:defRPr cap="none" i="0" spc="0" sz="3100">
                <a:solidFill>
                  <a:srgbClr val="000000"/>
                </a:solidFill>
                <a:latin typeface="Avenir Next"/>
                <a:ea typeface="Avenir Next"/>
                <a:cs typeface="Avenir Next"/>
                <a:sym typeface="Avenir Next"/>
              </a:defRPr>
            </a:pPr>
          </a:p>
        </p:txBody>
      </p:sp>
      <p:sp>
        <p:nvSpPr>
          <p:cNvPr id="840" name="Shape 840"/>
          <p:cNvSpPr/>
          <p:nvPr>
            <p:ph type="body" sz="quarter" idx="16"/>
          </p:nvPr>
        </p:nvSpPr>
        <p:spPr>
          <a:xfrm>
            <a:off x="1149787" y="1020668"/>
            <a:ext cx="18979756" cy="1016002"/>
          </a:xfrm>
          <a:prstGeom prst="rect">
            <a:avLst/>
          </a:prstGeom>
        </p:spPr>
        <p:txBody>
          <a:bodyPr anchor="ctr"/>
          <a:lstStyle/>
          <a:p>
            <a:pPr defTabSz="825500">
              <a:lnSpc>
                <a:spcPct val="100000"/>
              </a:lnSpc>
              <a:defRPr i="0" spc="500" sz="5000">
                <a:solidFill>
                  <a:srgbClr val="F2B62D"/>
                </a:solidFill>
                <a:latin typeface="Brandon Grotesque Regular"/>
                <a:ea typeface="Brandon Grotesque Regular"/>
                <a:cs typeface="Brandon Grotesque Regular"/>
                <a:sym typeface="Brandon Grotesque Regular"/>
              </a:defRPr>
            </a:pPr>
          </a:p>
        </p:txBody>
      </p:sp>
      <p:sp>
        <p:nvSpPr>
          <p:cNvPr id="841" name="Shape 8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9.xml><?xml version="1.0" encoding="utf-8"?>
<p:sldLayout xmlns:a="http://schemas.openxmlformats.org/drawingml/2006/main" xmlns:r="http://schemas.openxmlformats.org/officeDocument/2006/relationships" xmlns:p="http://schemas.openxmlformats.org/presentationml/2006/main" type="tx" showMasterSp="0" showMasterPhAnim="1">
  <p:cSld name="Pie Graph w/ Call Outs Dark">
    <p:spTree>
      <p:nvGrpSpPr>
        <p:cNvPr id="1" name=""/>
        <p:cNvGrpSpPr/>
        <p:nvPr/>
      </p:nvGrpSpPr>
      <p:grpSpPr>
        <a:xfrm>
          <a:off x="0" y="0"/>
          <a:ext cx="0" cy="0"/>
          <a:chOff x="0" y="0"/>
          <a:chExt cx="0" cy="0"/>
        </a:xfrm>
      </p:grpSpPr>
      <p:sp>
        <p:nvSpPr>
          <p:cNvPr id="848" name="Shape 848"/>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849" name="Shape 849"/>
          <p:cNvSpPr/>
          <p:nvPr/>
        </p:nvSpPr>
        <p:spPr>
          <a:xfrm>
            <a:off x="15916377" y="9298023"/>
            <a:ext cx="7735542" cy="1"/>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sp>
        <p:nvSpPr>
          <p:cNvPr id="850" name="Shape 850"/>
          <p:cNvSpPr/>
          <p:nvPr/>
        </p:nvSpPr>
        <p:spPr>
          <a:xfrm>
            <a:off x="904379" y="4342905"/>
            <a:ext cx="6501455"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defRPr spc="560" sz="2800"/>
            </a:lvl1pPr>
          </a:lstStyle>
          <a:p>
            <a:pPr/>
            <a:r>
              <a:t>Lorem Ipsum Dolor</a:t>
            </a:r>
          </a:p>
        </p:txBody>
      </p:sp>
      <p:sp>
        <p:nvSpPr>
          <p:cNvPr id="851" name="Shape 851"/>
          <p:cNvSpPr/>
          <p:nvPr/>
        </p:nvSpPr>
        <p:spPr>
          <a:xfrm>
            <a:off x="916965" y="5449978"/>
            <a:ext cx="6671017" cy="10515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2800"/>
              </a:spcBef>
              <a:defRPr cap="none" spc="0" sz="2800">
                <a:solidFill>
                  <a:srgbClr val="DCDEE0"/>
                </a:solidFill>
              </a:defRPr>
            </a:lvl1pPr>
          </a:lstStyle>
          <a:p>
            <a:pPr/>
            <a:r>
              <a:t>Sed ut perspiciatis unde omnis iste natus error sit voluptatem accusantium.</a:t>
            </a:r>
          </a:p>
        </p:txBody>
      </p:sp>
      <p:sp>
        <p:nvSpPr>
          <p:cNvPr id="852" name="Shape 852"/>
          <p:cNvSpPr/>
          <p:nvPr/>
        </p:nvSpPr>
        <p:spPr>
          <a:xfrm flipH="1" flipV="1">
            <a:off x="8232995" y="5159596"/>
            <a:ext cx="988947" cy="988948"/>
          </a:xfrm>
          <a:prstGeom prst="line">
            <a:avLst/>
          </a:prstGeom>
          <a:ln>
            <a:solidFill>
              <a:srgbClr val="FFFFFF"/>
            </a:solidFill>
            <a:miter lim="400000"/>
          </a:ln>
        </p:spPr>
        <p:txBody>
          <a:bodyPr lIns="45718" tIns="45718" rIns="45718" bIns="45718"/>
          <a:lstStyle/>
          <a:p>
            <a:pPr>
              <a:defRPr>
                <a:solidFill>
                  <a:srgbClr val="F2B62D"/>
                </a:solidFill>
              </a:defRPr>
            </a:pPr>
          </a:p>
        </p:txBody>
      </p:sp>
      <p:sp>
        <p:nvSpPr>
          <p:cNvPr id="853" name="Shape 853"/>
          <p:cNvSpPr/>
          <p:nvPr/>
        </p:nvSpPr>
        <p:spPr>
          <a:xfrm>
            <a:off x="969485" y="5149355"/>
            <a:ext cx="7260398" cy="1"/>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sp>
        <p:nvSpPr>
          <p:cNvPr id="854" name="Shape 854"/>
          <p:cNvSpPr/>
          <p:nvPr/>
        </p:nvSpPr>
        <p:spPr>
          <a:xfrm>
            <a:off x="904379" y="8491572"/>
            <a:ext cx="6501455"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defRPr spc="560" sz="2800"/>
            </a:lvl1pPr>
          </a:lstStyle>
          <a:p>
            <a:pPr/>
            <a:r>
              <a:t>Lorem Ipsum Dolor</a:t>
            </a:r>
          </a:p>
        </p:txBody>
      </p:sp>
      <p:sp>
        <p:nvSpPr>
          <p:cNvPr id="855" name="Shape 855"/>
          <p:cNvSpPr/>
          <p:nvPr/>
        </p:nvSpPr>
        <p:spPr>
          <a:xfrm>
            <a:off x="916965" y="9598645"/>
            <a:ext cx="6671017" cy="10515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2800"/>
              </a:spcBef>
              <a:defRPr cap="none" spc="0" sz="2800">
                <a:solidFill>
                  <a:srgbClr val="DCDEE0"/>
                </a:solidFill>
              </a:defRPr>
            </a:lvl1pPr>
          </a:lstStyle>
          <a:p>
            <a:pPr/>
            <a:r>
              <a:t>Sed ut perspiciatis unde omnis iste natus error sit voluptatem accusantium.</a:t>
            </a:r>
          </a:p>
        </p:txBody>
      </p:sp>
      <p:sp>
        <p:nvSpPr>
          <p:cNvPr id="856" name="Shape 856"/>
          <p:cNvSpPr/>
          <p:nvPr/>
        </p:nvSpPr>
        <p:spPr>
          <a:xfrm>
            <a:off x="969485" y="9298023"/>
            <a:ext cx="7260398" cy="1"/>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sp>
        <p:nvSpPr>
          <p:cNvPr id="857" name="Shape 857"/>
          <p:cNvSpPr/>
          <p:nvPr/>
        </p:nvSpPr>
        <p:spPr>
          <a:xfrm flipV="1">
            <a:off x="15437431" y="5175121"/>
            <a:ext cx="957897" cy="957898"/>
          </a:xfrm>
          <a:prstGeom prst="line">
            <a:avLst/>
          </a:prstGeom>
          <a:ln>
            <a:solidFill>
              <a:srgbClr val="FFFFFF"/>
            </a:solidFill>
            <a:miter lim="400000"/>
          </a:ln>
        </p:spPr>
        <p:txBody>
          <a:bodyPr lIns="45718" tIns="45718" rIns="45718" bIns="45718"/>
          <a:lstStyle/>
          <a:p>
            <a:pPr>
              <a:defRPr>
                <a:solidFill>
                  <a:srgbClr val="F2B62D"/>
                </a:solidFill>
              </a:defRPr>
            </a:pPr>
          </a:p>
        </p:txBody>
      </p:sp>
      <p:sp>
        <p:nvSpPr>
          <p:cNvPr id="858" name="Shape 858"/>
          <p:cNvSpPr/>
          <p:nvPr/>
        </p:nvSpPr>
        <p:spPr>
          <a:xfrm>
            <a:off x="16391520" y="5176975"/>
            <a:ext cx="7260399" cy="1"/>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sp>
        <p:nvSpPr>
          <p:cNvPr id="859" name="Shape 859"/>
          <p:cNvSpPr/>
          <p:nvPr/>
        </p:nvSpPr>
        <p:spPr>
          <a:xfrm>
            <a:off x="15473120" y="4342905"/>
            <a:ext cx="8128002"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defRPr spc="560" sz="2800"/>
            </a:lvl1pPr>
          </a:lstStyle>
          <a:p>
            <a:pPr/>
            <a:r>
              <a:t>Neque porro quisquam</a:t>
            </a:r>
          </a:p>
        </p:txBody>
      </p:sp>
      <p:sp>
        <p:nvSpPr>
          <p:cNvPr id="860" name="Shape 860"/>
          <p:cNvSpPr/>
          <p:nvPr/>
        </p:nvSpPr>
        <p:spPr>
          <a:xfrm>
            <a:off x="17156042" y="5618510"/>
            <a:ext cx="6349613" cy="10515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2800"/>
              </a:spcBef>
              <a:defRPr cap="none" spc="0" sz="2800">
                <a:solidFill>
                  <a:srgbClr val="DCDEE0"/>
                </a:solidFill>
              </a:defRPr>
            </a:lvl1pPr>
          </a:lstStyle>
          <a:p>
            <a:pPr/>
            <a:r>
              <a:t>Sed ut perspiciatis unde omnis iste natus error sit voluptatem accusantium.</a:t>
            </a:r>
          </a:p>
        </p:txBody>
      </p:sp>
      <p:sp>
        <p:nvSpPr>
          <p:cNvPr id="861" name="Shape 861"/>
          <p:cNvSpPr/>
          <p:nvPr/>
        </p:nvSpPr>
        <p:spPr>
          <a:xfrm>
            <a:off x="17150463" y="8491572"/>
            <a:ext cx="6501455"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defRPr spc="560" sz="2800"/>
            </a:lvl1pPr>
          </a:lstStyle>
          <a:p>
            <a:pPr/>
            <a:r>
              <a:t>Lorem Ipsum Dolor</a:t>
            </a:r>
          </a:p>
        </p:txBody>
      </p:sp>
      <p:sp>
        <p:nvSpPr>
          <p:cNvPr id="862" name="Shape 862"/>
          <p:cNvSpPr/>
          <p:nvPr/>
        </p:nvSpPr>
        <p:spPr>
          <a:xfrm>
            <a:off x="16930103" y="9598645"/>
            <a:ext cx="6671017" cy="10515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2800"/>
              </a:spcBef>
              <a:defRPr cap="none" spc="0" sz="2800">
                <a:solidFill>
                  <a:srgbClr val="DCDEE0"/>
                </a:solidFill>
              </a:defRPr>
            </a:lvl1pPr>
          </a:lstStyle>
          <a:p>
            <a:pPr/>
            <a:r>
              <a:t>Sed ut perspiciatis unde omnis iste natus error sit voluptatem accusantium.</a:t>
            </a:r>
          </a:p>
        </p:txBody>
      </p:sp>
      <p:sp>
        <p:nvSpPr>
          <p:cNvPr id="863" name="Shape 863"/>
          <p:cNvSpPr/>
          <p:nvPr/>
        </p:nvSpPr>
        <p:spPr>
          <a:xfrm>
            <a:off x="1149787" y="1020668"/>
            <a:ext cx="18979756"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2B62D"/>
                </a:solidFill>
                <a:latin typeface="Brandon Grotesque Regular"/>
                <a:ea typeface="Brandon Grotesque Regular"/>
                <a:cs typeface="Brandon Grotesque Regular"/>
                <a:sym typeface="Brandon Grotesque Regular"/>
              </a:defRPr>
            </a:lvl1pPr>
          </a:lstStyle>
          <a:p>
            <a:pPr/>
            <a:r>
              <a:t>A PIE CHART WITH CALL OUTS </a:t>
            </a:r>
          </a:p>
        </p:txBody>
      </p:sp>
      <p:graphicFrame>
        <p:nvGraphicFramePr>
          <p:cNvPr id="864" name="Chart 864"/>
          <p:cNvGraphicFramePr/>
          <p:nvPr/>
        </p:nvGraphicFramePr>
        <p:xfrm>
          <a:off x="8086242" y="4037414"/>
          <a:ext cx="8126732" cy="8126732"/>
        </p:xfrm>
        <a:graphic xmlns:a="http://schemas.openxmlformats.org/drawingml/2006/main">
          <a:graphicData uri="http://schemas.openxmlformats.org/drawingml/2006/chart">
            <c:chart xmlns:c="http://schemas.openxmlformats.org/drawingml/2006/chart" r:id="rId2"/>
          </a:graphicData>
        </a:graphic>
      </p:graphicFrame>
      <p:sp>
        <p:nvSpPr>
          <p:cNvPr id="865" name="Shape 86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Long Agenda">
    <p:spTree>
      <p:nvGrpSpPr>
        <p:cNvPr id="1" name=""/>
        <p:cNvGrpSpPr/>
        <p:nvPr/>
      </p:nvGrpSpPr>
      <p:grpSpPr>
        <a:xfrm>
          <a:off x="0" y="0"/>
          <a:ext cx="0" cy="0"/>
          <a:chOff x="0" y="0"/>
          <a:chExt cx="0" cy="0"/>
        </a:xfrm>
      </p:grpSpPr>
      <p:pic>
        <p:nvPicPr>
          <p:cNvPr id="71" name="image3.jpeg"/>
          <p:cNvPicPr>
            <a:picLocks noChangeAspect="1"/>
          </p:cNvPicPr>
          <p:nvPr/>
        </p:nvPicPr>
        <p:blipFill>
          <a:blip r:embed="rId2">
            <a:alphaModFix amt="17832"/>
            <a:extLst/>
          </a:blip>
          <a:stretch>
            <a:fillRect/>
          </a:stretch>
        </p:blipFill>
        <p:spPr>
          <a:xfrm>
            <a:off x="-104558" y="-961009"/>
            <a:ext cx="24593116" cy="16177967"/>
          </a:xfrm>
          <a:prstGeom prst="rect">
            <a:avLst/>
          </a:prstGeom>
          <a:ln w="12700">
            <a:miter lim="400000"/>
          </a:ln>
        </p:spPr>
      </p:pic>
      <p:sp>
        <p:nvSpPr>
          <p:cNvPr id="72" name="Shape 72"/>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73" name="Shape 73"/>
          <p:cNvSpPr/>
          <p:nvPr/>
        </p:nvSpPr>
        <p:spPr>
          <a:xfrm>
            <a:off x="2520255" y="6045200"/>
            <a:ext cx="7001694" cy="162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pc="2000" sz="10000">
                <a:solidFill>
                  <a:srgbClr val="F2B62D"/>
                </a:solidFill>
              </a:defRPr>
            </a:lvl1pPr>
          </a:lstStyle>
          <a:p>
            <a:pPr/>
            <a:r>
              <a:t>AGENDA</a:t>
            </a:r>
          </a:p>
        </p:txBody>
      </p:sp>
      <p:sp>
        <p:nvSpPr>
          <p:cNvPr id="74" name="Shape 74"/>
          <p:cNvSpPr/>
          <p:nvPr/>
        </p:nvSpPr>
        <p:spPr>
          <a:xfrm flipV="1">
            <a:off x="12217400" y="5480480"/>
            <a:ext cx="1" cy="3368081"/>
          </a:xfrm>
          <a:prstGeom prst="line">
            <a:avLst/>
          </a:prstGeom>
          <a:ln w="50800">
            <a:solidFill>
              <a:srgbClr val="FFFFFF"/>
            </a:solidFill>
            <a:miter lim="400000"/>
          </a:ln>
        </p:spPr>
        <p:txBody>
          <a:bodyPr lIns="45718" tIns="45718" rIns="45718" bIns="45718"/>
          <a:lstStyle/>
          <a:p>
            <a:pPr>
              <a:defRPr>
                <a:solidFill>
                  <a:srgbClr val="F2B62D"/>
                </a:solidFill>
              </a:defRPr>
            </a:pPr>
          </a:p>
        </p:txBody>
      </p:sp>
      <p:sp>
        <p:nvSpPr>
          <p:cNvPr id="75" name="Shape 75"/>
          <p:cNvSpPr/>
          <p:nvPr/>
        </p:nvSpPr>
        <p:spPr>
          <a:xfrm>
            <a:off x="17221200" y="4057650"/>
            <a:ext cx="3866109" cy="560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spcBef>
                <a:spcPts val="2200"/>
              </a:spcBef>
              <a:defRPr spc="720" sz="3600">
                <a:solidFill>
                  <a:srgbClr val="DCDEE0"/>
                </a:solidFill>
              </a:defRPr>
            </a:pPr>
            <a:r>
              <a:t>Welcome</a:t>
            </a:r>
          </a:p>
          <a:p>
            <a:pPr defTabSz="457200">
              <a:spcBef>
                <a:spcPts val="2200"/>
              </a:spcBef>
              <a:defRPr spc="720" sz="3600">
                <a:solidFill>
                  <a:srgbClr val="DCDEE0"/>
                </a:solidFill>
              </a:defRPr>
            </a:pPr>
            <a:r>
              <a:t>About</a:t>
            </a:r>
          </a:p>
          <a:p>
            <a:pPr defTabSz="457200">
              <a:spcBef>
                <a:spcPts val="2200"/>
              </a:spcBef>
              <a:defRPr spc="720" sz="3600">
                <a:solidFill>
                  <a:srgbClr val="DCDEE0"/>
                </a:solidFill>
              </a:defRPr>
            </a:pPr>
            <a:r>
              <a:t>Portfolio</a:t>
            </a:r>
          </a:p>
          <a:p>
            <a:pPr defTabSz="457200">
              <a:spcBef>
                <a:spcPts val="2200"/>
              </a:spcBef>
              <a:defRPr spc="720" sz="3600">
                <a:solidFill>
                  <a:srgbClr val="DCDEE0"/>
                </a:solidFill>
              </a:defRPr>
            </a:pPr>
            <a:r>
              <a:t>Creative</a:t>
            </a:r>
          </a:p>
          <a:p>
            <a:pPr defTabSz="457200">
              <a:spcBef>
                <a:spcPts val="2200"/>
              </a:spcBef>
              <a:defRPr spc="720" sz="3600">
                <a:solidFill>
                  <a:srgbClr val="DCDEE0"/>
                </a:solidFill>
              </a:defRPr>
            </a:pPr>
            <a:r>
              <a:t>Media</a:t>
            </a:r>
          </a:p>
          <a:p>
            <a:pPr defTabSz="457200">
              <a:spcBef>
                <a:spcPts val="2200"/>
              </a:spcBef>
              <a:defRPr spc="720" sz="3600">
                <a:solidFill>
                  <a:srgbClr val="DCDEE0"/>
                </a:solidFill>
              </a:defRPr>
            </a:pPr>
            <a:r>
              <a:t>Team</a:t>
            </a:r>
          </a:p>
          <a:p>
            <a:pPr defTabSz="457200">
              <a:spcBef>
                <a:spcPts val="2200"/>
              </a:spcBef>
              <a:defRPr spc="720" sz="3600">
                <a:solidFill>
                  <a:srgbClr val="DCDEE0"/>
                </a:solidFill>
              </a:defRPr>
            </a:pPr>
            <a:r>
              <a:t>Next Steps</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0.xml><?xml version="1.0" encoding="utf-8"?>
<p:sldLayout xmlns:a="http://schemas.openxmlformats.org/drawingml/2006/main" xmlns:r="http://schemas.openxmlformats.org/officeDocument/2006/relationships" xmlns:p="http://schemas.openxmlformats.org/presentationml/2006/main" type="tx" showMasterSp="0" showMasterPhAnim="1">
  <p:cSld name="Pie Graph w/ Call Outs Light">
    <p:bg>
      <p:bgPr>
        <a:solidFill>
          <a:srgbClr val="EFEFEF"/>
        </a:solidFill>
      </p:bgPr>
    </p:bg>
    <p:spTree>
      <p:nvGrpSpPr>
        <p:cNvPr id="1" name=""/>
        <p:cNvGrpSpPr/>
        <p:nvPr/>
      </p:nvGrpSpPr>
      <p:grpSpPr>
        <a:xfrm>
          <a:off x="0" y="0"/>
          <a:ext cx="0" cy="0"/>
          <a:chOff x="0" y="0"/>
          <a:chExt cx="0" cy="0"/>
        </a:xfrm>
      </p:grpSpPr>
      <p:sp>
        <p:nvSpPr>
          <p:cNvPr id="872" name="Shape 872"/>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873" name="Shape 873"/>
          <p:cNvSpPr/>
          <p:nvPr/>
        </p:nvSpPr>
        <p:spPr>
          <a:xfrm>
            <a:off x="15916377" y="9298023"/>
            <a:ext cx="7735542" cy="1"/>
          </a:xfrm>
          <a:prstGeom prst="line">
            <a:avLst/>
          </a:prstGeom>
          <a:ln w="12700">
            <a:solidFill>
              <a:srgbClr val="F2B62D">
                <a:alpha val="60008"/>
              </a:srgbClr>
            </a:solidFill>
            <a:miter lim="400000"/>
          </a:ln>
        </p:spPr>
        <p:txBody>
          <a:bodyPr lIns="45718" tIns="45718" rIns="45718" bIns="45718"/>
          <a:lstStyle/>
          <a:p>
            <a:pPr>
              <a:defRPr>
                <a:solidFill>
                  <a:srgbClr val="F2B62D"/>
                </a:solidFill>
              </a:defRPr>
            </a:pPr>
          </a:p>
        </p:txBody>
      </p:sp>
      <p:sp>
        <p:nvSpPr>
          <p:cNvPr id="874" name="Shape 874"/>
          <p:cNvSpPr/>
          <p:nvPr/>
        </p:nvSpPr>
        <p:spPr>
          <a:xfrm>
            <a:off x="904379" y="4342905"/>
            <a:ext cx="6501455"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defRPr spc="560" sz="2800">
                <a:solidFill>
                  <a:srgbClr val="000000"/>
                </a:solidFill>
              </a:defRPr>
            </a:lvl1pPr>
          </a:lstStyle>
          <a:p>
            <a:pPr/>
            <a:r>
              <a:t>Lorem Ipsum Dolor</a:t>
            </a:r>
          </a:p>
        </p:txBody>
      </p:sp>
      <p:sp>
        <p:nvSpPr>
          <p:cNvPr id="875" name="Shape 875"/>
          <p:cNvSpPr/>
          <p:nvPr/>
        </p:nvSpPr>
        <p:spPr>
          <a:xfrm>
            <a:off x="916965" y="5449978"/>
            <a:ext cx="6671017" cy="19151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cap="none" spc="0" sz="3100">
                <a:solidFill>
                  <a:srgbClr val="000000"/>
                </a:solidFill>
                <a:latin typeface="Avenir Next"/>
                <a:ea typeface="Avenir Next"/>
                <a:cs typeface="Avenir Next"/>
                <a:sym typeface="Avenir Next"/>
              </a:defRPr>
            </a:lvl1pPr>
          </a:lstStyle>
          <a:p>
            <a:pPr/>
            <a:r>
              <a:t>Sed ut perspiciatis unde omnis iste natus error sit voluptatem accusantium.</a:t>
            </a:r>
          </a:p>
        </p:txBody>
      </p:sp>
      <p:sp>
        <p:nvSpPr>
          <p:cNvPr id="876" name="Shape 876"/>
          <p:cNvSpPr/>
          <p:nvPr/>
        </p:nvSpPr>
        <p:spPr>
          <a:xfrm flipH="1" flipV="1">
            <a:off x="8232995" y="5159596"/>
            <a:ext cx="988947" cy="988948"/>
          </a:xfrm>
          <a:prstGeom prst="line">
            <a:avLst/>
          </a:prstGeom>
          <a:ln>
            <a:solidFill>
              <a:srgbClr val="F2B62D"/>
            </a:solidFill>
            <a:miter lim="400000"/>
          </a:ln>
        </p:spPr>
        <p:txBody>
          <a:bodyPr lIns="45718" tIns="45718" rIns="45718" bIns="45718"/>
          <a:lstStyle/>
          <a:p>
            <a:pPr>
              <a:defRPr>
                <a:solidFill>
                  <a:srgbClr val="F2B62D"/>
                </a:solidFill>
              </a:defRPr>
            </a:pPr>
          </a:p>
        </p:txBody>
      </p:sp>
      <p:sp>
        <p:nvSpPr>
          <p:cNvPr id="877" name="Shape 877"/>
          <p:cNvSpPr/>
          <p:nvPr/>
        </p:nvSpPr>
        <p:spPr>
          <a:xfrm>
            <a:off x="969485" y="5149355"/>
            <a:ext cx="7260398" cy="1"/>
          </a:xfrm>
          <a:prstGeom prst="line">
            <a:avLst/>
          </a:prstGeom>
          <a:ln w="12700">
            <a:solidFill>
              <a:srgbClr val="F2B62D">
                <a:alpha val="60008"/>
              </a:srgbClr>
            </a:solidFill>
            <a:miter lim="400000"/>
          </a:ln>
        </p:spPr>
        <p:txBody>
          <a:bodyPr lIns="45718" tIns="45718" rIns="45718" bIns="45718"/>
          <a:lstStyle/>
          <a:p>
            <a:pPr>
              <a:defRPr>
                <a:solidFill>
                  <a:srgbClr val="F2B62D"/>
                </a:solidFill>
              </a:defRPr>
            </a:pPr>
          </a:p>
        </p:txBody>
      </p:sp>
      <p:sp>
        <p:nvSpPr>
          <p:cNvPr id="878" name="Shape 878"/>
          <p:cNvSpPr/>
          <p:nvPr/>
        </p:nvSpPr>
        <p:spPr>
          <a:xfrm>
            <a:off x="904379" y="8491572"/>
            <a:ext cx="6501455"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defRPr spc="560" sz="2800">
                <a:solidFill>
                  <a:srgbClr val="000000"/>
                </a:solidFill>
              </a:defRPr>
            </a:lvl1pPr>
          </a:lstStyle>
          <a:p>
            <a:pPr/>
            <a:r>
              <a:t>Lorem Ipsum Dolor</a:t>
            </a:r>
          </a:p>
        </p:txBody>
      </p:sp>
      <p:sp>
        <p:nvSpPr>
          <p:cNvPr id="879" name="Shape 879"/>
          <p:cNvSpPr/>
          <p:nvPr/>
        </p:nvSpPr>
        <p:spPr>
          <a:xfrm>
            <a:off x="916965" y="9598645"/>
            <a:ext cx="6671017" cy="19151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cap="none" spc="0" sz="3100">
                <a:solidFill>
                  <a:srgbClr val="000000"/>
                </a:solidFill>
                <a:latin typeface="Avenir Next"/>
                <a:ea typeface="Avenir Next"/>
                <a:cs typeface="Avenir Next"/>
                <a:sym typeface="Avenir Next"/>
              </a:defRPr>
            </a:lvl1pPr>
          </a:lstStyle>
          <a:p>
            <a:pPr/>
            <a:r>
              <a:t>Sed ut perspiciatis unde omnis iste natus error sit voluptatem accusantium.</a:t>
            </a:r>
          </a:p>
        </p:txBody>
      </p:sp>
      <p:sp>
        <p:nvSpPr>
          <p:cNvPr id="880" name="Shape 880"/>
          <p:cNvSpPr/>
          <p:nvPr/>
        </p:nvSpPr>
        <p:spPr>
          <a:xfrm>
            <a:off x="969485" y="9298023"/>
            <a:ext cx="7260398" cy="1"/>
          </a:xfrm>
          <a:prstGeom prst="line">
            <a:avLst/>
          </a:prstGeom>
          <a:ln w="12700">
            <a:solidFill>
              <a:srgbClr val="F2B62D">
                <a:alpha val="60008"/>
              </a:srgbClr>
            </a:solidFill>
            <a:miter lim="400000"/>
          </a:ln>
        </p:spPr>
        <p:txBody>
          <a:bodyPr lIns="45718" tIns="45718" rIns="45718" bIns="45718"/>
          <a:lstStyle/>
          <a:p>
            <a:pPr>
              <a:defRPr>
                <a:solidFill>
                  <a:srgbClr val="F2B62D"/>
                </a:solidFill>
              </a:defRPr>
            </a:pPr>
          </a:p>
        </p:txBody>
      </p:sp>
      <p:sp>
        <p:nvSpPr>
          <p:cNvPr id="881" name="Shape 881"/>
          <p:cNvSpPr/>
          <p:nvPr/>
        </p:nvSpPr>
        <p:spPr>
          <a:xfrm flipV="1">
            <a:off x="15437431" y="5175121"/>
            <a:ext cx="957897" cy="957898"/>
          </a:xfrm>
          <a:prstGeom prst="line">
            <a:avLst/>
          </a:prstGeom>
          <a:ln>
            <a:solidFill>
              <a:srgbClr val="F2B62D"/>
            </a:solidFill>
            <a:miter lim="400000"/>
          </a:ln>
        </p:spPr>
        <p:txBody>
          <a:bodyPr lIns="45718" tIns="45718" rIns="45718" bIns="45718"/>
          <a:lstStyle/>
          <a:p>
            <a:pPr>
              <a:defRPr>
                <a:solidFill>
                  <a:srgbClr val="F2B62D"/>
                </a:solidFill>
              </a:defRPr>
            </a:pPr>
          </a:p>
        </p:txBody>
      </p:sp>
      <p:sp>
        <p:nvSpPr>
          <p:cNvPr id="882" name="Shape 882"/>
          <p:cNvSpPr/>
          <p:nvPr/>
        </p:nvSpPr>
        <p:spPr>
          <a:xfrm>
            <a:off x="16391520" y="5176975"/>
            <a:ext cx="7260399" cy="1"/>
          </a:xfrm>
          <a:prstGeom prst="line">
            <a:avLst/>
          </a:prstGeom>
          <a:ln w="12700">
            <a:solidFill>
              <a:srgbClr val="F2B62D">
                <a:alpha val="60008"/>
              </a:srgbClr>
            </a:solidFill>
            <a:miter lim="400000"/>
          </a:ln>
        </p:spPr>
        <p:txBody>
          <a:bodyPr lIns="45718" tIns="45718" rIns="45718" bIns="45718"/>
          <a:lstStyle/>
          <a:p>
            <a:pPr>
              <a:defRPr>
                <a:solidFill>
                  <a:srgbClr val="F2B62D"/>
                </a:solidFill>
              </a:defRPr>
            </a:pPr>
          </a:p>
        </p:txBody>
      </p:sp>
      <p:sp>
        <p:nvSpPr>
          <p:cNvPr id="883" name="Shape 883"/>
          <p:cNvSpPr/>
          <p:nvPr/>
        </p:nvSpPr>
        <p:spPr>
          <a:xfrm>
            <a:off x="15473120" y="4342905"/>
            <a:ext cx="8128002"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defRPr spc="560" sz="2800">
                <a:solidFill>
                  <a:srgbClr val="000000"/>
                </a:solidFill>
              </a:defRPr>
            </a:lvl1pPr>
          </a:lstStyle>
          <a:p>
            <a:pPr/>
            <a:r>
              <a:t>Neque porro quisquam</a:t>
            </a:r>
          </a:p>
        </p:txBody>
      </p:sp>
      <p:sp>
        <p:nvSpPr>
          <p:cNvPr id="884" name="Shape 884"/>
          <p:cNvSpPr/>
          <p:nvPr/>
        </p:nvSpPr>
        <p:spPr>
          <a:xfrm>
            <a:off x="17156042" y="5618510"/>
            <a:ext cx="6349613" cy="19151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cap="none" spc="0" sz="3100">
                <a:solidFill>
                  <a:srgbClr val="000000"/>
                </a:solidFill>
                <a:latin typeface="Avenir Next"/>
                <a:ea typeface="Avenir Next"/>
                <a:cs typeface="Avenir Next"/>
                <a:sym typeface="Avenir Next"/>
              </a:defRPr>
            </a:lvl1pPr>
          </a:lstStyle>
          <a:p>
            <a:pPr/>
            <a:r>
              <a:t>Sed ut perspiciatis unde omnis iste natus error sit voluptatem accusantium.</a:t>
            </a:r>
          </a:p>
        </p:txBody>
      </p:sp>
      <p:sp>
        <p:nvSpPr>
          <p:cNvPr id="885" name="Shape 885"/>
          <p:cNvSpPr/>
          <p:nvPr/>
        </p:nvSpPr>
        <p:spPr>
          <a:xfrm>
            <a:off x="17150463" y="8491572"/>
            <a:ext cx="6501455"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defRPr spc="560" sz="2800">
                <a:solidFill>
                  <a:srgbClr val="000000"/>
                </a:solidFill>
              </a:defRPr>
            </a:lvl1pPr>
          </a:lstStyle>
          <a:p>
            <a:pPr/>
            <a:r>
              <a:t>Lorem Ipsum Dolor</a:t>
            </a:r>
          </a:p>
        </p:txBody>
      </p:sp>
      <p:sp>
        <p:nvSpPr>
          <p:cNvPr id="886" name="Shape 886"/>
          <p:cNvSpPr/>
          <p:nvPr/>
        </p:nvSpPr>
        <p:spPr>
          <a:xfrm>
            <a:off x="16930103" y="9598645"/>
            <a:ext cx="6671017" cy="19151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cap="none" spc="0" sz="3100">
                <a:solidFill>
                  <a:srgbClr val="000000"/>
                </a:solidFill>
                <a:latin typeface="Avenir Next"/>
                <a:ea typeface="Avenir Next"/>
                <a:cs typeface="Avenir Next"/>
                <a:sym typeface="Avenir Next"/>
              </a:defRPr>
            </a:lvl1pPr>
          </a:lstStyle>
          <a:p>
            <a:pPr/>
            <a:r>
              <a:t>Sed ut perspiciatis unde omnis iste natus error sit voluptatem accusantium.</a:t>
            </a:r>
          </a:p>
        </p:txBody>
      </p:sp>
      <p:sp>
        <p:nvSpPr>
          <p:cNvPr id="887" name="Shape 887"/>
          <p:cNvSpPr/>
          <p:nvPr/>
        </p:nvSpPr>
        <p:spPr>
          <a:xfrm>
            <a:off x="1149787" y="1020668"/>
            <a:ext cx="18979756"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2B62D"/>
                </a:solidFill>
                <a:latin typeface="Brandon Grotesque Regular"/>
                <a:ea typeface="Brandon Grotesque Regular"/>
                <a:cs typeface="Brandon Grotesque Regular"/>
                <a:sym typeface="Brandon Grotesque Regular"/>
              </a:defRPr>
            </a:lvl1pPr>
          </a:lstStyle>
          <a:p>
            <a:pPr/>
            <a:r>
              <a:t>A PIE CHART WITH CALL OUTS </a:t>
            </a:r>
          </a:p>
        </p:txBody>
      </p:sp>
      <p:graphicFrame>
        <p:nvGraphicFramePr>
          <p:cNvPr id="888" name="Chart 888"/>
          <p:cNvGraphicFramePr/>
          <p:nvPr/>
        </p:nvGraphicFramePr>
        <p:xfrm>
          <a:off x="8086242" y="4037414"/>
          <a:ext cx="8126732" cy="8126732"/>
        </p:xfrm>
        <a:graphic xmlns:a="http://schemas.openxmlformats.org/drawingml/2006/main">
          <a:graphicData uri="http://schemas.openxmlformats.org/drawingml/2006/chart">
            <c:chart xmlns:c="http://schemas.openxmlformats.org/drawingml/2006/chart" r:id="rId2"/>
          </a:graphicData>
        </a:graphic>
      </p:graphicFrame>
      <p:sp>
        <p:nvSpPr>
          <p:cNvPr id="889" name="Shape 88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1.xml><?xml version="1.0" encoding="utf-8"?>
<p:sldLayout xmlns:a="http://schemas.openxmlformats.org/drawingml/2006/main" xmlns:r="http://schemas.openxmlformats.org/officeDocument/2006/relationships" xmlns:p="http://schemas.openxmlformats.org/presentationml/2006/main" type="tx" showMasterSp="0" showMasterPhAnim="1">
  <p:cSld name="Pie Chart Graphic Dark">
    <p:spTree>
      <p:nvGrpSpPr>
        <p:cNvPr id="1" name=""/>
        <p:cNvGrpSpPr/>
        <p:nvPr/>
      </p:nvGrpSpPr>
      <p:grpSpPr>
        <a:xfrm>
          <a:off x="0" y="0"/>
          <a:ext cx="0" cy="0"/>
          <a:chOff x="0" y="0"/>
          <a:chExt cx="0" cy="0"/>
        </a:xfrm>
      </p:grpSpPr>
      <p:sp>
        <p:nvSpPr>
          <p:cNvPr id="896" name="Shape 896"/>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897" name="Shape 897"/>
          <p:cNvSpPr/>
          <p:nvPr>
            <p:ph type="body" sz="quarter" idx="1"/>
          </p:nvPr>
        </p:nvSpPr>
        <p:spPr>
          <a:xfrm>
            <a:off x="13728700" y="5930322"/>
            <a:ext cx="10210701" cy="742555"/>
          </a:xfrm>
          <a:prstGeom prst="rect">
            <a:avLst/>
          </a:prstGeom>
        </p:spPr>
        <p:txBody>
          <a:bodyPr anchor="ctr"/>
          <a:lstStyle>
            <a:lvl1pPr indent="12700">
              <a:spcBef>
                <a:spcPts val="2800"/>
              </a:spcBef>
              <a:defRPr cap="none" i="0" spc="0" sz="2800">
                <a:solidFill>
                  <a:srgbClr val="DCDEE0"/>
                </a:solidFill>
              </a:defRPr>
            </a:lvl1pPr>
            <a:lvl2pPr marL="989622" indent="-341922">
              <a:spcBef>
                <a:spcPts val="2800"/>
              </a:spcBef>
              <a:defRPr cap="none" i="0" spc="0" sz="2800">
                <a:solidFill>
                  <a:srgbClr val="DCDEE0"/>
                </a:solidFill>
              </a:defRPr>
            </a:lvl2pPr>
            <a:lvl3pPr marL="1624622" indent="-341922">
              <a:spcBef>
                <a:spcPts val="2800"/>
              </a:spcBef>
              <a:defRPr cap="none" i="0" spc="0" sz="2800">
                <a:solidFill>
                  <a:srgbClr val="DCDEE0"/>
                </a:solidFill>
              </a:defRPr>
            </a:lvl3pPr>
            <a:lvl4pPr marL="2259622" indent="-341922">
              <a:spcBef>
                <a:spcPts val="2800"/>
              </a:spcBef>
              <a:defRPr cap="none" i="0" spc="0" sz="2800">
                <a:solidFill>
                  <a:srgbClr val="DCDEE0"/>
                </a:solidFill>
              </a:defRPr>
            </a:lvl4pPr>
            <a:lvl5pPr marL="2894622" indent="-341922">
              <a:spcBef>
                <a:spcPts val="2800"/>
              </a:spcBef>
              <a:defRPr cap="none" i="0" spc="0" sz="2800">
                <a:solidFill>
                  <a:srgbClr val="DCDEE0"/>
                </a:solidFill>
              </a:defRPr>
            </a:lvl5pPr>
          </a:lstStyle>
          <a:p>
            <a:pPr/>
            <a:r>
              <a:t>Body Level One</a:t>
            </a:r>
          </a:p>
          <a:p>
            <a:pPr lvl="1"/>
            <a:r>
              <a:t>Body Level Two</a:t>
            </a:r>
          </a:p>
          <a:p>
            <a:pPr lvl="2"/>
            <a:r>
              <a:t>Body Level Three</a:t>
            </a:r>
          </a:p>
          <a:p>
            <a:pPr lvl="3"/>
            <a:r>
              <a:t>Body Level Four</a:t>
            </a:r>
          </a:p>
          <a:p>
            <a:pPr lvl="4"/>
            <a:r>
              <a:t>Body Level Five</a:t>
            </a:r>
          </a:p>
        </p:txBody>
      </p:sp>
      <p:sp>
        <p:nvSpPr>
          <p:cNvPr id="898" name="Shape 898"/>
          <p:cNvSpPr/>
          <p:nvPr>
            <p:ph type="body" sz="quarter" idx="13"/>
          </p:nvPr>
        </p:nvSpPr>
        <p:spPr>
          <a:xfrm>
            <a:off x="13728700" y="7083622"/>
            <a:ext cx="10210701" cy="742555"/>
          </a:xfrm>
          <a:prstGeom prst="rect">
            <a:avLst/>
          </a:prstGeom>
        </p:spPr>
        <p:txBody>
          <a:bodyPr anchor="ctr"/>
          <a:lstStyle/>
          <a:p>
            <a:pPr indent="12700">
              <a:spcBef>
                <a:spcPts val="2800"/>
              </a:spcBef>
              <a:defRPr cap="none" i="0" spc="0" sz="2800">
                <a:solidFill>
                  <a:srgbClr val="DCDEE0"/>
                </a:solidFill>
              </a:defRPr>
            </a:pPr>
          </a:p>
        </p:txBody>
      </p:sp>
      <p:sp>
        <p:nvSpPr>
          <p:cNvPr id="899" name="Shape 899"/>
          <p:cNvSpPr/>
          <p:nvPr>
            <p:ph type="body" sz="quarter" idx="14"/>
          </p:nvPr>
        </p:nvSpPr>
        <p:spPr>
          <a:xfrm>
            <a:off x="13728700" y="8236922"/>
            <a:ext cx="10210701" cy="742555"/>
          </a:xfrm>
          <a:prstGeom prst="rect">
            <a:avLst/>
          </a:prstGeom>
        </p:spPr>
        <p:txBody>
          <a:bodyPr anchor="ctr"/>
          <a:lstStyle/>
          <a:p>
            <a:pPr indent="12700">
              <a:spcBef>
                <a:spcPts val="2800"/>
              </a:spcBef>
              <a:defRPr cap="none" i="0" spc="0" sz="2800">
                <a:solidFill>
                  <a:srgbClr val="DCDEE0"/>
                </a:solidFill>
              </a:defRPr>
            </a:pPr>
          </a:p>
        </p:txBody>
      </p:sp>
      <p:sp>
        <p:nvSpPr>
          <p:cNvPr id="900" name="Shape 900"/>
          <p:cNvSpPr/>
          <p:nvPr>
            <p:ph type="body" sz="quarter" idx="15"/>
          </p:nvPr>
        </p:nvSpPr>
        <p:spPr>
          <a:xfrm>
            <a:off x="13728700" y="9390222"/>
            <a:ext cx="10210701" cy="742555"/>
          </a:xfrm>
          <a:prstGeom prst="rect">
            <a:avLst/>
          </a:prstGeom>
        </p:spPr>
        <p:txBody>
          <a:bodyPr anchor="ctr"/>
          <a:lstStyle/>
          <a:p>
            <a:pPr indent="12700">
              <a:spcBef>
                <a:spcPts val="2800"/>
              </a:spcBef>
              <a:defRPr cap="none" i="0" spc="0" sz="2800">
                <a:solidFill>
                  <a:srgbClr val="DCDEE0"/>
                </a:solidFill>
              </a:defRPr>
            </a:pPr>
          </a:p>
        </p:txBody>
      </p:sp>
      <p:sp>
        <p:nvSpPr>
          <p:cNvPr id="901" name="Shape 901"/>
          <p:cNvSpPr/>
          <p:nvPr/>
        </p:nvSpPr>
        <p:spPr>
          <a:xfrm>
            <a:off x="12712700" y="3332200"/>
            <a:ext cx="10210701"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indent="12700" defTabSz="584200">
              <a:lnSpc>
                <a:spcPct val="120000"/>
              </a:lnSpc>
              <a:defRPr spc="560" sz="2800"/>
            </a:lvl1pPr>
          </a:lstStyle>
          <a:p>
            <a:pPr/>
            <a:r>
              <a:t>Yum, a Pie Chart</a:t>
            </a:r>
          </a:p>
        </p:txBody>
      </p:sp>
      <p:sp>
        <p:nvSpPr>
          <p:cNvPr id="902" name="Shape 902"/>
          <p:cNvSpPr/>
          <p:nvPr/>
        </p:nvSpPr>
        <p:spPr>
          <a:xfrm>
            <a:off x="1869368" y="3108626"/>
            <a:ext cx="7934781" cy="7934781"/>
          </a:xfrm>
          <a:prstGeom prst="ellipse">
            <a:avLst/>
          </a:prstGeom>
          <a:solidFill>
            <a:srgbClr val="F5D328"/>
          </a:solidFill>
          <a:ln w="12700">
            <a:miter lim="400000"/>
          </a:ln>
        </p:spPr>
        <p:txBody>
          <a:bodyPr lIns="50800" tIns="50800" rIns="50800" bIns="50800" anchor="ctr"/>
          <a:lstStyle/>
          <a:p>
            <a:pPr defTabSz="584200">
              <a:lnSpc>
                <a:spcPct val="120000"/>
              </a:lnSpc>
              <a:defRPr spc="560" sz="2800"/>
            </a:pPr>
          </a:p>
        </p:txBody>
      </p:sp>
      <p:sp>
        <p:nvSpPr>
          <p:cNvPr id="903" name="Shape 903"/>
          <p:cNvSpPr/>
          <p:nvPr/>
        </p:nvSpPr>
        <p:spPr>
          <a:xfrm>
            <a:off x="4404655" y="7104652"/>
            <a:ext cx="2160186" cy="3929291"/>
          </a:xfrm>
          <a:custGeom>
            <a:avLst/>
            <a:gdLst/>
            <a:ahLst/>
            <a:cxnLst>
              <a:cxn ang="0">
                <a:pos x="wd2" y="hd2"/>
              </a:cxn>
              <a:cxn ang="5400000">
                <a:pos x="wd2" y="hd2"/>
              </a:cxn>
              <a:cxn ang="10800000">
                <a:pos x="wd2" y="hd2"/>
              </a:cxn>
              <a:cxn ang="16200000">
                <a:pos x="wd2" y="hd2"/>
              </a:cxn>
            </a:cxnLst>
            <a:rect l="0" t="0" r="r" b="b"/>
            <a:pathLst>
              <a:path w="21600" h="21562" fill="norm" stroke="1" extrusionOk="0">
                <a:moveTo>
                  <a:pt x="21600" y="21228"/>
                </a:moveTo>
                <a:cubicBezTo>
                  <a:pt x="18825" y="21492"/>
                  <a:pt x="16009" y="21600"/>
                  <a:pt x="13195" y="21550"/>
                </a:cubicBezTo>
                <a:cubicBezTo>
                  <a:pt x="8697" y="21470"/>
                  <a:pt x="4241" y="20989"/>
                  <a:pt x="0" y="20116"/>
                </a:cubicBezTo>
                <a:lnTo>
                  <a:pt x="14602" y="0"/>
                </a:lnTo>
                <a:lnTo>
                  <a:pt x="21600" y="21228"/>
                </a:lnTo>
                <a:close/>
              </a:path>
            </a:pathLst>
          </a:custGeom>
          <a:solidFill>
            <a:srgbClr val="CF6E47"/>
          </a:solidFill>
          <a:ln w="12700">
            <a:miter lim="400000"/>
          </a:ln>
        </p:spPr>
        <p:txBody>
          <a:bodyPr lIns="50800" tIns="50800" rIns="50800" bIns="50800" anchor="ctr"/>
          <a:lstStyle/>
          <a:p>
            <a:pPr algn="ctr">
              <a:defRPr cap="none" spc="0" sz="3200"/>
            </a:pPr>
          </a:p>
        </p:txBody>
      </p:sp>
      <p:sp>
        <p:nvSpPr>
          <p:cNvPr id="904" name="Shape 904"/>
          <p:cNvSpPr/>
          <p:nvPr/>
        </p:nvSpPr>
        <p:spPr>
          <a:xfrm rot="4474105">
            <a:off x="2852180" y="7260496"/>
            <a:ext cx="3199573" cy="37919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958"/>
                </a:moveTo>
                <a:cubicBezTo>
                  <a:pt x="20088" y="14875"/>
                  <a:pt x="18218" y="16572"/>
                  <a:pt x="16062" y="17983"/>
                </a:cubicBezTo>
                <a:cubicBezTo>
                  <a:pt x="13556" y="19623"/>
                  <a:pt x="10706" y="20850"/>
                  <a:pt x="7662" y="21600"/>
                </a:cubicBezTo>
                <a:lnTo>
                  <a:pt x="0" y="0"/>
                </a:lnTo>
                <a:lnTo>
                  <a:pt x="21600" y="12958"/>
                </a:lnTo>
                <a:close/>
              </a:path>
            </a:pathLst>
          </a:custGeom>
          <a:solidFill>
            <a:srgbClr val="4F758A"/>
          </a:solidFill>
          <a:ln w="12700">
            <a:miter lim="400000"/>
          </a:ln>
        </p:spPr>
        <p:txBody>
          <a:bodyPr lIns="50800" tIns="50800" rIns="50800" bIns="50800" anchor="ctr"/>
          <a:lstStyle/>
          <a:p>
            <a:pPr algn="ctr">
              <a:defRPr cap="none" spc="0" sz="3200"/>
            </a:pPr>
          </a:p>
        </p:txBody>
      </p:sp>
      <p:sp>
        <p:nvSpPr>
          <p:cNvPr id="905" name="Shape 905"/>
          <p:cNvSpPr/>
          <p:nvPr/>
        </p:nvSpPr>
        <p:spPr>
          <a:xfrm rot="11557982">
            <a:off x="2623972" y="3376709"/>
            <a:ext cx="3622101" cy="33270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423"/>
                </a:moveTo>
                <a:cubicBezTo>
                  <a:pt x="20616" y="12789"/>
                  <a:pt x="19307" y="14979"/>
                  <a:pt x="17718" y="16916"/>
                </a:cubicBezTo>
                <a:cubicBezTo>
                  <a:pt x="16226" y="18735"/>
                  <a:pt x="14503" y="20312"/>
                  <a:pt x="12600" y="21600"/>
                </a:cubicBezTo>
                <a:lnTo>
                  <a:pt x="0" y="0"/>
                </a:lnTo>
                <a:lnTo>
                  <a:pt x="21600" y="10423"/>
                </a:lnTo>
                <a:close/>
              </a:path>
            </a:pathLst>
          </a:custGeom>
          <a:solidFill>
            <a:srgbClr val="8DC9A1"/>
          </a:solidFill>
          <a:ln w="12700">
            <a:miter lim="400000"/>
          </a:ln>
        </p:spPr>
        <p:txBody>
          <a:bodyPr lIns="50800" tIns="50800" rIns="50800" bIns="50800" anchor="ctr"/>
          <a:lstStyle/>
          <a:p>
            <a:pPr algn="ctr">
              <a:defRPr cap="none" spc="0" sz="3200"/>
            </a:pPr>
          </a:p>
        </p:txBody>
      </p:sp>
      <p:sp>
        <p:nvSpPr>
          <p:cNvPr id="906" name="Shape 906"/>
          <p:cNvSpPr/>
          <p:nvPr/>
        </p:nvSpPr>
        <p:spPr>
          <a:xfrm rot="6358516">
            <a:off x="1522807" y="5281502"/>
            <a:ext cx="4416225" cy="3994947"/>
          </a:xfrm>
          <a:custGeom>
            <a:avLst/>
            <a:gdLst/>
            <a:ahLst/>
            <a:cxnLst>
              <a:cxn ang="0">
                <a:pos x="wd2" y="hd2"/>
              </a:cxn>
              <a:cxn ang="5400000">
                <a:pos x="wd2" y="hd2"/>
              </a:cxn>
              <a:cxn ang="10800000">
                <a:pos x="wd2" y="hd2"/>
              </a:cxn>
              <a:cxn ang="16200000">
                <a:pos x="wd2" y="hd2"/>
              </a:cxn>
            </a:cxnLst>
            <a:rect l="0" t="0" r="r" b="b"/>
            <a:pathLst>
              <a:path w="21600" h="21153" fill="norm" stroke="1" extrusionOk="0">
                <a:moveTo>
                  <a:pt x="21600" y="13932"/>
                </a:moveTo>
                <a:cubicBezTo>
                  <a:pt x="19071" y="17127"/>
                  <a:pt x="15703" y="19410"/>
                  <a:pt x="11943" y="20477"/>
                </a:cubicBezTo>
                <a:cubicBezTo>
                  <a:pt x="7986" y="21600"/>
                  <a:pt x="3800" y="21319"/>
                  <a:pt x="0" y="19676"/>
                </a:cubicBezTo>
                <a:lnTo>
                  <a:pt x="7085" y="0"/>
                </a:lnTo>
                <a:lnTo>
                  <a:pt x="21600" y="13932"/>
                </a:lnTo>
                <a:close/>
              </a:path>
            </a:pathLst>
          </a:custGeom>
          <a:solidFill>
            <a:srgbClr val="54585A"/>
          </a:solidFill>
          <a:ln w="12700">
            <a:miter lim="400000"/>
          </a:ln>
        </p:spPr>
        <p:txBody>
          <a:bodyPr lIns="50800" tIns="50800" rIns="50800" bIns="50800" anchor="ctr"/>
          <a:lstStyle/>
          <a:p>
            <a:pPr>
              <a:defRPr cap="none" spc="0" sz="3200"/>
            </a:pPr>
          </a:p>
        </p:txBody>
      </p:sp>
      <p:sp>
        <p:nvSpPr>
          <p:cNvPr id="907" name="Shape 907"/>
          <p:cNvSpPr/>
          <p:nvPr/>
        </p:nvSpPr>
        <p:spPr>
          <a:xfrm>
            <a:off x="2703588" y="3918629"/>
            <a:ext cx="6269643" cy="6269643"/>
          </a:xfrm>
          <a:prstGeom prst="ellipse">
            <a:avLst/>
          </a:prstGeom>
          <a:solidFill>
            <a:srgbClr val="000000"/>
          </a:solidFill>
          <a:ln w="12700">
            <a:miter lim="400000"/>
          </a:ln>
        </p:spPr>
        <p:txBody>
          <a:bodyPr lIns="50800" tIns="50800" rIns="50800" bIns="50800" anchor="ctr"/>
          <a:lstStyle/>
          <a:p>
            <a:pPr algn="ctr">
              <a:defRPr cap="none" spc="0" sz="3200">
                <a:latin typeface="Helvetica Light"/>
                <a:ea typeface="Helvetica Light"/>
                <a:cs typeface="Helvetica Light"/>
                <a:sym typeface="Helvetica Light"/>
              </a:defRPr>
            </a:pPr>
          </a:p>
        </p:txBody>
      </p:sp>
      <p:grpSp>
        <p:nvGrpSpPr>
          <p:cNvPr id="913" name="Group 913"/>
          <p:cNvGrpSpPr/>
          <p:nvPr/>
        </p:nvGrpSpPr>
        <p:grpSpPr>
          <a:xfrm>
            <a:off x="12547599" y="4641975"/>
            <a:ext cx="806223" cy="5505327"/>
            <a:chOff x="0" y="0"/>
            <a:chExt cx="806222" cy="5505326"/>
          </a:xfrm>
        </p:grpSpPr>
        <p:sp>
          <p:nvSpPr>
            <p:cNvPr id="908" name="Shape 908"/>
            <p:cNvSpPr/>
            <p:nvPr/>
          </p:nvSpPr>
          <p:spPr>
            <a:xfrm>
              <a:off x="-1" y="-1"/>
              <a:ext cx="806223" cy="806221"/>
            </a:xfrm>
            <a:prstGeom prst="ellipse">
              <a:avLst/>
            </a:prstGeom>
            <a:solidFill>
              <a:srgbClr val="F2B62D"/>
            </a:solidFill>
            <a:ln w="12700" cap="flat">
              <a:noFill/>
              <a:miter lim="400000"/>
            </a:ln>
            <a:effectLst/>
          </p:spPr>
          <p:txBody>
            <a:bodyPr wrap="square" lIns="50800" tIns="50800" rIns="50800" bIns="50800" numCol="1" anchor="ctr">
              <a:noAutofit/>
            </a:bodyPr>
            <a:lstStyle/>
            <a:p>
              <a:pPr algn="ctr">
                <a:defRPr cap="none" spc="0" sz="3200"/>
              </a:pPr>
            </a:p>
          </p:txBody>
        </p:sp>
        <p:sp>
          <p:nvSpPr>
            <p:cNvPr id="909" name="Shape 909"/>
            <p:cNvSpPr/>
            <p:nvPr/>
          </p:nvSpPr>
          <p:spPr>
            <a:xfrm>
              <a:off x="-1" y="1174776"/>
              <a:ext cx="806223" cy="806221"/>
            </a:xfrm>
            <a:prstGeom prst="ellipse">
              <a:avLst/>
            </a:prstGeom>
            <a:solidFill>
              <a:srgbClr val="CF6E47"/>
            </a:solidFill>
            <a:ln w="12700" cap="flat">
              <a:noFill/>
              <a:miter lim="400000"/>
            </a:ln>
            <a:effectLst/>
          </p:spPr>
          <p:txBody>
            <a:bodyPr wrap="square" lIns="50800" tIns="50800" rIns="50800" bIns="50800" numCol="1" anchor="ctr">
              <a:noAutofit/>
            </a:bodyPr>
            <a:lstStyle/>
            <a:p>
              <a:pPr algn="ctr">
                <a:defRPr cap="none" spc="0" sz="3200"/>
              </a:pPr>
            </a:p>
          </p:txBody>
        </p:sp>
        <p:sp>
          <p:nvSpPr>
            <p:cNvPr id="910" name="Shape 910"/>
            <p:cNvSpPr/>
            <p:nvPr/>
          </p:nvSpPr>
          <p:spPr>
            <a:xfrm>
              <a:off x="-1" y="2349552"/>
              <a:ext cx="806223" cy="806223"/>
            </a:xfrm>
            <a:prstGeom prst="ellipse">
              <a:avLst/>
            </a:prstGeom>
            <a:solidFill>
              <a:srgbClr val="4F758A"/>
            </a:solidFill>
            <a:ln w="12700" cap="flat">
              <a:noFill/>
              <a:miter lim="400000"/>
            </a:ln>
            <a:effectLst/>
          </p:spPr>
          <p:txBody>
            <a:bodyPr wrap="square" lIns="50800" tIns="50800" rIns="50800" bIns="50800" numCol="1" anchor="ctr">
              <a:noAutofit/>
            </a:bodyPr>
            <a:lstStyle/>
            <a:p>
              <a:pPr algn="ctr">
                <a:defRPr cap="none" spc="0" sz="3200"/>
              </a:pPr>
            </a:p>
          </p:txBody>
        </p:sp>
        <p:sp>
          <p:nvSpPr>
            <p:cNvPr id="911" name="Shape 911"/>
            <p:cNvSpPr/>
            <p:nvPr/>
          </p:nvSpPr>
          <p:spPr>
            <a:xfrm>
              <a:off x="-1" y="3524330"/>
              <a:ext cx="806223" cy="806221"/>
            </a:xfrm>
            <a:prstGeom prst="ellipse">
              <a:avLst/>
            </a:prstGeom>
            <a:solidFill>
              <a:srgbClr val="54585A"/>
            </a:solidFill>
            <a:ln w="12700" cap="flat">
              <a:noFill/>
              <a:miter lim="400000"/>
            </a:ln>
            <a:effectLst/>
          </p:spPr>
          <p:txBody>
            <a:bodyPr wrap="square" lIns="50800" tIns="50800" rIns="50800" bIns="50800" numCol="1" anchor="ctr">
              <a:noAutofit/>
            </a:bodyPr>
            <a:lstStyle/>
            <a:p>
              <a:pPr>
                <a:defRPr cap="none" spc="0" sz="3200"/>
              </a:pPr>
            </a:p>
          </p:txBody>
        </p:sp>
        <p:sp>
          <p:nvSpPr>
            <p:cNvPr id="912" name="Shape 912"/>
            <p:cNvSpPr/>
            <p:nvPr/>
          </p:nvSpPr>
          <p:spPr>
            <a:xfrm>
              <a:off x="-1" y="4699106"/>
              <a:ext cx="806223" cy="806221"/>
            </a:xfrm>
            <a:prstGeom prst="ellipse">
              <a:avLst/>
            </a:prstGeom>
            <a:solidFill>
              <a:srgbClr val="8DC9A1"/>
            </a:solidFill>
            <a:ln w="12700" cap="flat">
              <a:noFill/>
              <a:miter lim="400000"/>
            </a:ln>
            <a:effectLst/>
          </p:spPr>
          <p:txBody>
            <a:bodyPr wrap="square" lIns="50800" tIns="50800" rIns="50800" bIns="50800" numCol="1" anchor="ctr">
              <a:noAutofit/>
            </a:bodyPr>
            <a:lstStyle/>
            <a:p>
              <a:pPr algn="ctr">
                <a:defRPr cap="none" spc="0" sz="3200"/>
              </a:pPr>
            </a:p>
          </p:txBody>
        </p:sp>
      </p:grpSp>
      <p:sp>
        <p:nvSpPr>
          <p:cNvPr id="914" name="Shape 914"/>
          <p:cNvSpPr/>
          <p:nvPr/>
        </p:nvSpPr>
        <p:spPr>
          <a:xfrm>
            <a:off x="1149787" y="1096869"/>
            <a:ext cx="18979756"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2B62D"/>
                </a:solidFill>
              </a:defRPr>
            </a:lvl1pPr>
          </a:lstStyle>
          <a:p>
            <a:pPr/>
            <a:r>
              <a:t>A LEGENDARY PIECHART </a:t>
            </a:r>
          </a:p>
        </p:txBody>
      </p:sp>
      <p:sp>
        <p:nvSpPr>
          <p:cNvPr id="915" name="Shape 915"/>
          <p:cNvSpPr/>
          <p:nvPr>
            <p:ph type="body" sz="quarter" idx="16"/>
          </p:nvPr>
        </p:nvSpPr>
        <p:spPr>
          <a:xfrm>
            <a:off x="13728700" y="4641975"/>
            <a:ext cx="12505017" cy="742555"/>
          </a:xfrm>
          <a:prstGeom prst="rect">
            <a:avLst/>
          </a:prstGeom>
        </p:spPr>
        <p:txBody>
          <a:bodyPr anchor="ctr"/>
          <a:lstStyle/>
          <a:p>
            <a:pPr indent="12700">
              <a:spcBef>
                <a:spcPts val="2800"/>
              </a:spcBef>
              <a:defRPr cap="none" i="0" spc="0" sz="2800">
                <a:solidFill>
                  <a:srgbClr val="DCDEE0"/>
                </a:solidFill>
              </a:defRPr>
            </a:pPr>
          </a:p>
        </p:txBody>
      </p:sp>
      <p:sp>
        <p:nvSpPr>
          <p:cNvPr id="916" name="Shape 91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2.xml><?xml version="1.0" encoding="utf-8"?>
<p:sldLayout xmlns:a="http://schemas.openxmlformats.org/drawingml/2006/main" xmlns:r="http://schemas.openxmlformats.org/officeDocument/2006/relationships" xmlns:p="http://schemas.openxmlformats.org/presentationml/2006/main" type="tx" showMasterSp="0" showMasterPhAnim="1">
  <p:cSld name="Pie Chart Graphic Light">
    <p:bg>
      <p:bgPr>
        <a:solidFill>
          <a:srgbClr val="EFEFEF"/>
        </a:solidFill>
      </p:bgPr>
    </p:bg>
    <p:spTree>
      <p:nvGrpSpPr>
        <p:cNvPr id="1" name=""/>
        <p:cNvGrpSpPr/>
        <p:nvPr/>
      </p:nvGrpSpPr>
      <p:grpSpPr>
        <a:xfrm>
          <a:off x="0" y="0"/>
          <a:ext cx="0" cy="0"/>
          <a:chOff x="0" y="0"/>
          <a:chExt cx="0" cy="0"/>
        </a:xfrm>
      </p:grpSpPr>
      <p:sp>
        <p:nvSpPr>
          <p:cNvPr id="923" name="Shape 923"/>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924" name="Shape 924"/>
          <p:cNvSpPr/>
          <p:nvPr>
            <p:ph type="body" sz="quarter" idx="1"/>
          </p:nvPr>
        </p:nvSpPr>
        <p:spPr>
          <a:xfrm>
            <a:off x="13877033" y="5930322"/>
            <a:ext cx="10210703" cy="742555"/>
          </a:xfrm>
          <a:prstGeom prst="rect">
            <a:avLst/>
          </a:prstGeom>
        </p:spPr>
        <p:txBody>
          <a:bodyPr anchor="ctr"/>
          <a:lstStyle>
            <a:lvl1pPr indent="12700">
              <a:spcBef>
                <a:spcPts val="4200"/>
              </a:spcBef>
              <a:defRPr cap="none" i="0" spc="0" sz="3100">
                <a:solidFill>
                  <a:srgbClr val="000000"/>
                </a:solidFill>
                <a:latin typeface="Avenir Next"/>
                <a:ea typeface="Avenir Next"/>
                <a:cs typeface="Avenir Next"/>
                <a:sym typeface="Avenir Next"/>
              </a:defRPr>
            </a:lvl1pPr>
            <a:lvl2pPr marL="1026256" indent="-378556">
              <a:spcBef>
                <a:spcPts val="4200"/>
              </a:spcBef>
              <a:defRPr cap="none" i="0" spc="0" sz="3100">
                <a:solidFill>
                  <a:srgbClr val="000000"/>
                </a:solidFill>
                <a:latin typeface="Avenir Next"/>
                <a:ea typeface="Avenir Next"/>
                <a:cs typeface="Avenir Next"/>
                <a:sym typeface="Avenir Next"/>
              </a:defRPr>
            </a:lvl2pPr>
            <a:lvl3pPr marL="1661256" indent="-378556">
              <a:spcBef>
                <a:spcPts val="4200"/>
              </a:spcBef>
              <a:defRPr cap="none" i="0" spc="0" sz="3100">
                <a:solidFill>
                  <a:srgbClr val="000000"/>
                </a:solidFill>
                <a:latin typeface="Avenir Next"/>
                <a:ea typeface="Avenir Next"/>
                <a:cs typeface="Avenir Next"/>
                <a:sym typeface="Avenir Next"/>
              </a:defRPr>
            </a:lvl3pPr>
            <a:lvl4pPr marL="2296256" indent="-378556">
              <a:spcBef>
                <a:spcPts val="4200"/>
              </a:spcBef>
              <a:defRPr cap="none" i="0" spc="0" sz="3100">
                <a:solidFill>
                  <a:srgbClr val="000000"/>
                </a:solidFill>
                <a:latin typeface="Avenir Next"/>
                <a:ea typeface="Avenir Next"/>
                <a:cs typeface="Avenir Next"/>
                <a:sym typeface="Avenir Next"/>
              </a:defRPr>
            </a:lvl4pPr>
            <a:lvl5pPr marL="2931256" indent="-378556">
              <a:spcBef>
                <a:spcPts val="4200"/>
              </a:spcBef>
              <a:defRPr cap="none" i="0" spc="0" sz="3100">
                <a:solidFill>
                  <a:srgbClr val="000000"/>
                </a:solidFill>
                <a:latin typeface="Avenir Next"/>
                <a:ea typeface="Avenir Next"/>
                <a:cs typeface="Avenir Next"/>
                <a:sym typeface="Avenir Next"/>
              </a:defRPr>
            </a:lvl5pPr>
          </a:lstStyle>
          <a:p>
            <a:pPr/>
            <a:r>
              <a:t>Body Level One</a:t>
            </a:r>
          </a:p>
          <a:p>
            <a:pPr lvl="1"/>
            <a:r>
              <a:t>Body Level Two</a:t>
            </a:r>
          </a:p>
          <a:p>
            <a:pPr lvl="2"/>
            <a:r>
              <a:t>Body Level Three</a:t>
            </a:r>
          </a:p>
          <a:p>
            <a:pPr lvl="3"/>
            <a:r>
              <a:t>Body Level Four</a:t>
            </a:r>
          </a:p>
          <a:p>
            <a:pPr lvl="4"/>
            <a:r>
              <a:t>Body Level Five</a:t>
            </a:r>
          </a:p>
        </p:txBody>
      </p:sp>
      <p:sp>
        <p:nvSpPr>
          <p:cNvPr id="925" name="Shape 925"/>
          <p:cNvSpPr/>
          <p:nvPr>
            <p:ph type="body" sz="quarter" idx="13"/>
          </p:nvPr>
        </p:nvSpPr>
        <p:spPr>
          <a:xfrm>
            <a:off x="13877033" y="7030777"/>
            <a:ext cx="10210703" cy="742555"/>
          </a:xfrm>
          <a:prstGeom prst="rect">
            <a:avLst/>
          </a:prstGeom>
        </p:spPr>
        <p:txBody>
          <a:bodyPr anchor="ctr"/>
          <a:lstStyle/>
          <a:p>
            <a:pPr indent="12700">
              <a:spcBef>
                <a:spcPts val="4200"/>
              </a:spcBef>
              <a:defRPr cap="none" i="0" spc="0" sz="3100">
                <a:solidFill>
                  <a:srgbClr val="000000"/>
                </a:solidFill>
                <a:latin typeface="Avenir Next"/>
                <a:ea typeface="Avenir Next"/>
                <a:cs typeface="Avenir Next"/>
                <a:sym typeface="Avenir Next"/>
              </a:defRPr>
            </a:pPr>
          </a:p>
        </p:txBody>
      </p:sp>
      <p:sp>
        <p:nvSpPr>
          <p:cNvPr id="926" name="Shape 926"/>
          <p:cNvSpPr/>
          <p:nvPr>
            <p:ph type="body" sz="quarter" idx="14"/>
          </p:nvPr>
        </p:nvSpPr>
        <p:spPr>
          <a:xfrm>
            <a:off x="13877033" y="8184077"/>
            <a:ext cx="10210703" cy="742556"/>
          </a:xfrm>
          <a:prstGeom prst="rect">
            <a:avLst/>
          </a:prstGeom>
        </p:spPr>
        <p:txBody>
          <a:bodyPr anchor="ctr"/>
          <a:lstStyle/>
          <a:p>
            <a:pPr indent="12700">
              <a:spcBef>
                <a:spcPts val="4200"/>
              </a:spcBef>
              <a:defRPr cap="none" i="0" spc="0" sz="3100">
                <a:solidFill>
                  <a:srgbClr val="000000"/>
                </a:solidFill>
                <a:latin typeface="Avenir Next"/>
                <a:ea typeface="Avenir Next"/>
                <a:cs typeface="Avenir Next"/>
                <a:sym typeface="Avenir Next"/>
              </a:defRPr>
            </a:pPr>
          </a:p>
        </p:txBody>
      </p:sp>
      <p:sp>
        <p:nvSpPr>
          <p:cNvPr id="927" name="Shape 927"/>
          <p:cNvSpPr/>
          <p:nvPr>
            <p:ph type="body" sz="quarter" idx="15"/>
          </p:nvPr>
        </p:nvSpPr>
        <p:spPr>
          <a:xfrm>
            <a:off x="13877033" y="9219255"/>
            <a:ext cx="10210703" cy="742555"/>
          </a:xfrm>
          <a:prstGeom prst="rect">
            <a:avLst/>
          </a:prstGeom>
        </p:spPr>
        <p:txBody>
          <a:bodyPr anchor="ctr"/>
          <a:lstStyle/>
          <a:p>
            <a:pPr indent="12700">
              <a:spcBef>
                <a:spcPts val="4200"/>
              </a:spcBef>
              <a:defRPr cap="none" i="0" spc="0" sz="3100">
                <a:solidFill>
                  <a:srgbClr val="000000"/>
                </a:solidFill>
                <a:latin typeface="Avenir Next"/>
                <a:ea typeface="Avenir Next"/>
                <a:cs typeface="Avenir Next"/>
                <a:sym typeface="Avenir Next"/>
              </a:defRPr>
            </a:pPr>
          </a:p>
        </p:txBody>
      </p:sp>
      <p:sp>
        <p:nvSpPr>
          <p:cNvPr id="928" name="Shape 928"/>
          <p:cNvSpPr/>
          <p:nvPr/>
        </p:nvSpPr>
        <p:spPr>
          <a:xfrm>
            <a:off x="12712700" y="3332200"/>
            <a:ext cx="10210701"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indent="12700" defTabSz="584200">
              <a:lnSpc>
                <a:spcPct val="120000"/>
              </a:lnSpc>
              <a:defRPr spc="560" sz="2800">
                <a:solidFill>
                  <a:srgbClr val="000000"/>
                </a:solidFill>
              </a:defRPr>
            </a:lvl1pPr>
          </a:lstStyle>
          <a:p>
            <a:pPr/>
            <a:r>
              <a:t>Yum, a Pie Chart</a:t>
            </a:r>
          </a:p>
        </p:txBody>
      </p:sp>
      <p:sp>
        <p:nvSpPr>
          <p:cNvPr id="929" name="Shape 929"/>
          <p:cNvSpPr/>
          <p:nvPr/>
        </p:nvSpPr>
        <p:spPr>
          <a:xfrm>
            <a:off x="1871018" y="3086060"/>
            <a:ext cx="7934781" cy="7934781"/>
          </a:xfrm>
          <a:prstGeom prst="ellipse">
            <a:avLst/>
          </a:prstGeom>
          <a:solidFill>
            <a:srgbClr val="F5D328"/>
          </a:solidFill>
          <a:ln w="12700">
            <a:miter lim="400000"/>
          </a:ln>
        </p:spPr>
        <p:txBody>
          <a:bodyPr lIns="50800" tIns="50800" rIns="50800" bIns="50800" anchor="ctr"/>
          <a:lstStyle/>
          <a:p>
            <a:pPr defTabSz="584200">
              <a:lnSpc>
                <a:spcPct val="120000"/>
              </a:lnSpc>
              <a:defRPr spc="560" sz="2800"/>
            </a:pPr>
          </a:p>
        </p:txBody>
      </p:sp>
      <p:sp>
        <p:nvSpPr>
          <p:cNvPr id="930" name="Shape 930"/>
          <p:cNvSpPr/>
          <p:nvPr/>
        </p:nvSpPr>
        <p:spPr>
          <a:xfrm>
            <a:off x="4404655" y="7104652"/>
            <a:ext cx="2160186" cy="3929291"/>
          </a:xfrm>
          <a:custGeom>
            <a:avLst/>
            <a:gdLst/>
            <a:ahLst/>
            <a:cxnLst>
              <a:cxn ang="0">
                <a:pos x="wd2" y="hd2"/>
              </a:cxn>
              <a:cxn ang="5400000">
                <a:pos x="wd2" y="hd2"/>
              </a:cxn>
              <a:cxn ang="10800000">
                <a:pos x="wd2" y="hd2"/>
              </a:cxn>
              <a:cxn ang="16200000">
                <a:pos x="wd2" y="hd2"/>
              </a:cxn>
            </a:cxnLst>
            <a:rect l="0" t="0" r="r" b="b"/>
            <a:pathLst>
              <a:path w="21600" h="21562" fill="norm" stroke="1" extrusionOk="0">
                <a:moveTo>
                  <a:pt x="21600" y="21228"/>
                </a:moveTo>
                <a:cubicBezTo>
                  <a:pt x="18825" y="21492"/>
                  <a:pt x="16009" y="21600"/>
                  <a:pt x="13195" y="21550"/>
                </a:cubicBezTo>
                <a:cubicBezTo>
                  <a:pt x="8697" y="21470"/>
                  <a:pt x="4241" y="20989"/>
                  <a:pt x="0" y="20116"/>
                </a:cubicBezTo>
                <a:lnTo>
                  <a:pt x="14602" y="0"/>
                </a:lnTo>
                <a:lnTo>
                  <a:pt x="21600" y="21228"/>
                </a:lnTo>
                <a:close/>
              </a:path>
            </a:pathLst>
          </a:custGeom>
          <a:solidFill>
            <a:srgbClr val="CF6E47"/>
          </a:solidFill>
          <a:ln w="12700">
            <a:miter lim="400000"/>
          </a:ln>
        </p:spPr>
        <p:txBody>
          <a:bodyPr lIns="50800" tIns="50800" rIns="50800" bIns="50800" anchor="ctr"/>
          <a:lstStyle/>
          <a:p>
            <a:pPr algn="ctr">
              <a:defRPr cap="none" spc="0" sz="3200"/>
            </a:pPr>
          </a:p>
        </p:txBody>
      </p:sp>
      <p:sp>
        <p:nvSpPr>
          <p:cNvPr id="931" name="Shape 931"/>
          <p:cNvSpPr/>
          <p:nvPr/>
        </p:nvSpPr>
        <p:spPr>
          <a:xfrm rot="4474105">
            <a:off x="2852180" y="7260496"/>
            <a:ext cx="3199573" cy="37919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958"/>
                </a:moveTo>
                <a:cubicBezTo>
                  <a:pt x="20088" y="14875"/>
                  <a:pt x="18218" y="16572"/>
                  <a:pt x="16062" y="17983"/>
                </a:cubicBezTo>
                <a:cubicBezTo>
                  <a:pt x="13556" y="19623"/>
                  <a:pt x="10706" y="20850"/>
                  <a:pt x="7662" y="21600"/>
                </a:cubicBezTo>
                <a:lnTo>
                  <a:pt x="0" y="0"/>
                </a:lnTo>
                <a:lnTo>
                  <a:pt x="21600" y="12958"/>
                </a:lnTo>
                <a:close/>
              </a:path>
            </a:pathLst>
          </a:custGeom>
          <a:solidFill>
            <a:srgbClr val="4F758A"/>
          </a:solidFill>
          <a:ln w="12700">
            <a:miter lim="400000"/>
          </a:ln>
        </p:spPr>
        <p:txBody>
          <a:bodyPr lIns="50800" tIns="50800" rIns="50800" bIns="50800" anchor="ctr"/>
          <a:lstStyle/>
          <a:p>
            <a:pPr algn="ctr">
              <a:defRPr cap="none" spc="0" sz="3200"/>
            </a:pPr>
          </a:p>
        </p:txBody>
      </p:sp>
      <p:sp>
        <p:nvSpPr>
          <p:cNvPr id="932" name="Shape 932"/>
          <p:cNvSpPr/>
          <p:nvPr/>
        </p:nvSpPr>
        <p:spPr>
          <a:xfrm rot="11557982">
            <a:off x="2623972" y="3376709"/>
            <a:ext cx="3622101" cy="33270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423"/>
                </a:moveTo>
                <a:cubicBezTo>
                  <a:pt x="20616" y="12789"/>
                  <a:pt x="19307" y="14979"/>
                  <a:pt x="17718" y="16916"/>
                </a:cubicBezTo>
                <a:cubicBezTo>
                  <a:pt x="16226" y="18735"/>
                  <a:pt x="14503" y="20312"/>
                  <a:pt x="12600" y="21600"/>
                </a:cubicBezTo>
                <a:lnTo>
                  <a:pt x="0" y="0"/>
                </a:lnTo>
                <a:lnTo>
                  <a:pt x="21600" y="10423"/>
                </a:lnTo>
                <a:close/>
              </a:path>
            </a:pathLst>
          </a:custGeom>
          <a:solidFill>
            <a:srgbClr val="8DC9A1"/>
          </a:solidFill>
          <a:ln w="12700">
            <a:miter lim="400000"/>
          </a:ln>
        </p:spPr>
        <p:txBody>
          <a:bodyPr lIns="50800" tIns="50800" rIns="50800" bIns="50800" anchor="ctr"/>
          <a:lstStyle/>
          <a:p>
            <a:pPr algn="ctr">
              <a:defRPr cap="none" spc="0" sz="3200"/>
            </a:pPr>
          </a:p>
        </p:txBody>
      </p:sp>
      <p:sp>
        <p:nvSpPr>
          <p:cNvPr id="933" name="Shape 933"/>
          <p:cNvSpPr/>
          <p:nvPr/>
        </p:nvSpPr>
        <p:spPr>
          <a:xfrm rot="6358516">
            <a:off x="1522807" y="5281502"/>
            <a:ext cx="4416225" cy="3994947"/>
          </a:xfrm>
          <a:custGeom>
            <a:avLst/>
            <a:gdLst/>
            <a:ahLst/>
            <a:cxnLst>
              <a:cxn ang="0">
                <a:pos x="wd2" y="hd2"/>
              </a:cxn>
              <a:cxn ang="5400000">
                <a:pos x="wd2" y="hd2"/>
              </a:cxn>
              <a:cxn ang="10800000">
                <a:pos x="wd2" y="hd2"/>
              </a:cxn>
              <a:cxn ang="16200000">
                <a:pos x="wd2" y="hd2"/>
              </a:cxn>
            </a:cxnLst>
            <a:rect l="0" t="0" r="r" b="b"/>
            <a:pathLst>
              <a:path w="21600" h="21153" fill="norm" stroke="1" extrusionOk="0">
                <a:moveTo>
                  <a:pt x="21600" y="13932"/>
                </a:moveTo>
                <a:cubicBezTo>
                  <a:pt x="19071" y="17127"/>
                  <a:pt x="15703" y="19410"/>
                  <a:pt x="11943" y="20477"/>
                </a:cubicBezTo>
                <a:cubicBezTo>
                  <a:pt x="7986" y="21600"/>
                  <a:pt x="3800" y="21319"/>
                  <a:pt x="0" y="19676"/>
                </a:cubicBezTo>
                <a:lnTo>
                  <a:pt x="7085" y="0"/>
                </a:lnTo>
                <a:lnTo>
                  <a:pt x="21600" y="13932"/>
                </a:lnTo>
                <a:close/>
              </a:path>
            </a:pathLst>
          </a:custGeom>
          <a:solidFill>
            <a:srgbClr val="54585A"/>
          </a:solidFill>
          <a:ln w="12700">
            <a:miter lim="400000"/>
          </a:ln>
        </p:spPr>
        <p:txBody>
          <a:bodyPr lIns="50800" tIns="50800" rIns="50800" bIns="50800" anchor="ctr"/>
          <a:lstStyle/>
          <a:p>
            <a:pPr>
              <a:defRPr cap="none" spc="0" sz="3200"/>
            </a:pPr>
          </a:p>
        </p:txBody>
      </p:sp>
      <p:sp>
        <p:nvSpPr>
          <p:cNvPr id="934" name="Shape 934"/>
          <p:cNvSpPr/>
          <p:nvPr/>
        </p:nvSpPr>
        <p:spPr>
          <a:xfrm>
            <a:off x="2703588" y="3918629"/>
            <a:ext cx="6269643" cy="6269643"/>
          </a:xfrm>
          <a:prstGeom prst="ellipse">
            <a:avLst/>
          </a:prstGeom>
          <a:solidFill>
            <a:srgbClr val="EFEFEF"/>
          </a:solidFill>
          <a:ln w="12700">
            <a:miter lim="400000"/>
          </a:ln>
        </p:spPr>
        <p:txBody>
          <a:bodyPr lIns="50800" tIns="50800" rIns="50800" bIns="50800" anchor="ctr"/>
          <a:lstStyle/>
          <a:p>
            <a:pPr algn="ctr">
              <a:defRPr cap="none" spc="0" sz="3200">
                <a:latin typeface="Helvetica Light"/>
                <a:ea typeface="Helvetica Light"/>
                <a:cs typeface="Helvetica Light"/>
                <a:sym typeface="Helvetica Light"/>
              </a:defRPr>
            </a:pPr>
          </a:p>
        </p:txBody>
      </p:sp>
      <p:grpSp>
        <p:nvGrpSpPr>
          <p:cNvPr id="940" name="Group 940"/>
          <p:cNvGrpSpPr/>
          <p:nvPr/>
        </p:nvGrpSpPr>
        <p:grpSpPr>
          <a:xfrm>
            <a:off x="12547599" y="4641975"/>
            <a:ext cx="806223" cy="5505327"/>
            <a:chOff x="0" y="0"/>
            <a:chExt cx="806222" cy="5505326"/>
          </a:xfrm>
        </p:grpSpPr>
        <p:sp>
          <p:nvSpPr>
            <p:cNvPr id="935" name="Shape 935"/>
            <p:cNvSpPr/>
            <p:nvPr/>
          </p:nvSpPr>
          <p:spPr>
            <a:xfrm>
              <a:off x="-1" y="-1"/>
              <a:ext cx="806223" cy="806221"/>
            </a:xfrm>
            <a:prstGeom prst="ellipse">
              <a:avLst/>
            </a:prstGeom>
            <a:solidFill>
              <a:srgbClr val="F2B62D"/>
            </a:solidFill>
            <a:ln w="12700" cap="flat">
              <a:noFill/>
              <a:miter lim="400000"/>
            </a:ln>
            <a:effectLst/>
          </p:spPr>
          <p:txBody>
            <a:bodyPr wrap="square" lIns="50800" tIns="50800" rIns="50800" bIns="50800" numCol="1" anchor="ctr">
              <a:noAutofit/>
            </a:bodyPr>
            <a:lstStyle/>
            <a:p>
              <a:pPr algn="ctr">
                <a:defRPr cap="none" spc="0" sz="3200"/>
              </a:pPr>
            </a:p>
          </p:txBody>
        </p:sp>
        <p:sp>
          <p:nvSpPr>
            <p:cNvPr id="936" name="Shape 936"/>
            <p:cNvSpPr/>
            <p:nvPr/>
          </p:nvSpPr>
          <p:spPr>
            <a:xfrm>
              <a:off x="-1" y="1174776"/>
              <a:ext cx="806223" cy="806221"/>
            </a:xfrm>
            <a:prstGeom prst="ellipse">
              <a:avLst/>
            </a:prstGeom>
            <a:solidFill>
              <a:srgbClr val="CF6E47"/>
            </a:solidFill>
            <a:ln w="12700" cap="flat">
              <a:noFill/>
              <a:miter lim="400000"/>
            </a:ln>
            <a:effectLst/>
          </p:spPr>
          <p:txBody>
            <a:bodyPr wrap="square" lIns="50800" tIns="50800" rIns="50800" bIns="50800" numCol="1" anchor="ctr">
              <a:noAutofit/>
            </a:bodyPr>
            <a:lstStyle/>
            <a:p>
              <a:pPr algn="ctr">
                <a:defRPr cap="none" spc="0" sz="3200"/>
              </a:pPr>
            </a:p>
          </p:txBody>
        </p:sp>
        <p:sp>
          <p:nvSpPr>
            <p:cNvPr id="937" name="Shape 937"/>
            <p:cNvSpPr/>
            <p:nvPr/>
          </p:nvSpPr>
          <p:spPr>
            <a:xfrm>
              <a:off x="-1" y="2349552"/>
              <a:ext cx="806223" cy="806223"/>
            </a:xfrm>
            <a:prstGeom prst="ellipse">
              <a:avLst/>
            </a:prstGeom>
            <a:solidFill>
              <a:srgbClr val="4F758A"/>
            </a:solidFill>
            <a:ln w="12700" cap="flat">
              <a:noFill/>
              <a:miter lim="400000"/>
            </a:ln>
            <a:effectLst/>
          </p:spPr>
          <p:txBody>
            <a:bodyPr wrap="square" lIns="50800" tIns="50800" rIns="50800" bIns="50800" numCol="1" anchor="ctr">
              <a:noAutofit/>
            </a:bodyPr>
            <a:lstStyle/>
            <a:p>
              <a:pPr algn="ctr">
                <a:defRPr cap="none" spc="0" sz="3200"/>
              </a:pPr>
            </a:p>
          </p:txBody>
        </p:sp>
        <p:sp>
          <p:nvSpPr>
            <p:cNvPr id="938" name="Shape 938"/>
            <p:cNvSpPr/>
            <p:nvPr/>
          </p:nvSpPr>
          <p:spPr>
            <a:xfrm>
              <a:off x="-1" y="3524330"/>
              <a:ext cx="806223" cy="806221"/>
            </a:xfrm>
            <a:prstGeom prst="ellipse">
              <a:avLst/>
            </a:prstGeom>
            <a:solidFill>
              <a:srgbClr val="54585A"/>
            </a:solidFill>
            <a:ln w="12700" cap="flat">
              <a:noFill/>
              <a:miter lim="400000"/>
            </a:ln>
            <a:effectLst/>
          </p:spPr>
          <p:txBody>
            <a:bodyPr wrap="square" lIns="50800" tIns="50800" rIns="50800" bIns="50800" numCol="1" anchor="ctr">
              <a:noAutofit/>
            </a:bodyPr>
            <a:lstStyle/>
            <a:p>
              <a:pPr>
                <a:defRPr cap="none" spc="0" sz="3200"/>
              </a:pPr>
            </a:p>
          </p:txBody>
        </p:sp>
        <p:sp>
          <p:nvSpPr>
            <p:cNvPr id="939" name="Shape 939"/>
            <p:cNvSpPr/>
            <p:nvPr/>
          </p:nvSpPr>
          <p:spPr>
            <a:xfrm>
              <a:off x="-1" y="4699106"/>
              <a:ext cx="806223" cy="806221"/>
            </a:xfrm>
            <a:prstGeom prst="ellipse">
              <a:avLst/>
            </a:prstGeom>
            <a:solidFill>
              <a:srgbClr val="8DC9A1"/>
            </a:solidFill>
            <a:ln w="12700" cap="flat">
              <a:noFill/>
              <a:miter lim="400000"/>
            </a:ln>
            <a:effectLst/>
          </p:spPr>
          <p:txBody>
            <a:bodyPr wrap="square" lIns="50800" tIns="50800" rIns="50800" bIns="50800" numCol="1" anchor="ctr">
              <a:noAutofit/>
            </a:bodyPr>
            <a:lstStyle/>
            <a:p>
              <a:pPr algn="ctr">
                <a:defRPr cap="none" spc="0" sz="3200"/>
              </a:pPr>
            </a:p>
          </p:txBody>
        </p:sp>
      </p:grpSp>
      <p:sp>
        <p:nvSpPr>
          <p:cNvPr id="941" name="Shape 941"/>
          <p:cNvSpPr/>
          <p:nvPr/>
        </p:nvSpPr>
        <p:spPr>
          <a:xfrm>
            <a:off x="1149787" y="1020668"/>
            <a:ext cx="18979756"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2B62D"/>
                </a:solidFill>
                <a:latin typeface="Brandon Grotesque Regular"/>
                <a:ea typeface="Brandon Grotesque Regular"/>
                <a:cs typeface="Brandon Grotesque Regular"/>
                <a:sym typeface="Brandon Grotesque Regular"/>
              </a:defRPr>
            </a:lvl1pPr>
          </a:lstStyle>
          <a:p>
            <a:pPr/>
            <a:r>
              <a:t>A LEGENDARY PIECHART </a:t>
            </a:r>
          </a:p>
        </p:txBody>
      </p:sp>
      <p:sp>
        <p:nvSpPr>
          <p:cNvPr id="942" name="Shape 942"/>
          <p:cNvSpPr/>
          <p:nvPr>
            <p:ph type="body" sz="quarter" idx="16"/>
          </p:nvPr>
        </p:nvSpPr>
        <p:spPr>
          <a:xfrm>
            <a:off x="13877033" y="4641975"/>
            <a:ext cx="12505018" cy="742555"/>
          </a:xfrm>
          <a:prstGeom prst="rect">
            <a:avLst/>
          </a:prstGeom>
        </p:spPr>
        <p:txBody>
          <a:bodyPr anchor="ctr"/>
          <a:lstStyle/>
          <a:p>
            <a:pPr indent="12700">
              <a:spcBef>
                <a:spcPts val="4200"/>
              </a:spcBef>
              <a:defRPr cap="none" i="0" spc="0" sz="3100">
                <a:solidFill>
                  <a:srgbClr val="000000"/>
                </a:solidFill>
                <a:latin typeface="Avenir Next"/>
                <a:ea typeface="Avenir Next"/>
                <a:cs typeface="Avenir Next"/>
                <a:sym typeface="Avenir Next"/>
              </a:defRPr>
            </a:pPr>
          </a:p>
        </p:txBody>
      </p:sp>
      <p:sp>
        <p:nvSpPr>
          <p:cNvPr id="943" name="Shape 94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3.xml><?xml version="1.0" encoding="utf-8"?>
<p:sldLayout xmlns:a="http://schemas.openxmlformats.org/drawingml/2006/main" xmlns:r="http://schemas.openxmlformats.org/officeDocument/2006/relationships" xmlns:p="http://schemas.openxmlformats.org/presentationml/2006/main" type="tx" showMasterSp="0" showMasterPhAnim="1">
  <p:cSld name="Bar Alt Dark">
    <p:spTree>
      <p:nvGrpSpPr>
        <p:cNvPr id="1" name=""/>
        <p:cNvGrpSpPr/>
        <p:nvPr/>
      </p:nvGrpSpPr>
      <p:grpSpPr>
        <a:xfrm>
          <a:off x="0" y="0"/>
          <a:ext cx="0" cy="0"/>
          <a:chOff x="0" y="0"/>
          <a:chExt cx="0" cy="0"/>
        </a:xfrm>
      </p:grpSpPr>
      <p:sp>
        <p:nvSpPr>
          <p:cNvPr id="950" name="Shape 950"/>
          <p:cNvSpPr/>
          <p:nvPr/>
        </p:nvSpPr>
        <p:spPr>
          <a:xfrm>
            <a:off x="15020085" y="13036548"/>
            <a:ext cx="8485571"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ELEVATE GALLERY  |  All rights reserved.</a:t>
            </a:r>
          </a:p>
        </p:txBody>
      </p:sp>
      <p:sp>
        <p:nvSpPr>
          <p:cNvPr id="951" name="Shape 951"/>
          <p:cNvSpPr/>
          <p:nvPr/>
        </p:nvSpPr>
        <p:spPr>
          <a:xfrm>
            <a:off x="1149787" y="1020668"/>
            <a:ext cx="18979756"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2B62D"/>
                </a:solidFill>
                <a:latin typeface="Brandon Grotesque Regular"/>
                <a:ea typeface="Brandon Grotesque Regular"/>
                <a:cs typeface="Brandon Grotesque Regular"/>
                <a:sym typeface="Brandon Grotesque Regular"/>
              </a:defRPr>
            </a:lvl1pPr>
          </a:lstStyle>
          <a:p>
            <a:pPr/>
            <a:r>
              <a:t>COMPETITION Where We StAND</a:t>
            </a:r>
          </a:p>
        </p:txBody>
      </p:sp>
      <p:sp>
        <p:nvSpPr>
          <p:cNvPr id="952" name="Shape 95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4.xml><?xml version="1.0" encoding="utf-8"?>
<p:sldLayout xmlns:a="http://schemas.openxmlformats.org/drawingml/2006/main" xmlns:r="http://schemas.openxmlformats.org/officeDocument/2006/relationships" xmlns:p="http://schemas.openxmlformats.org/presentationml/2006/main" type="tx" showMasterSp="0" showMasterPhAnim="1">
  <p:cSld name="Bar Alt Light">
    <p:bg>
      <p:bgPr>
        <a:solidFill>
          <a:srgbClr val="EFEFEF"/>
        </a:solidFill>
      </p:bgPr>
    </p:bg>
    <p:spTree>
      <p:nvGrpSpPr>
        <p:cNvPr id="1" name=""/>
        <p:cNvGrpSpPr/>
        <p:nvPr/>
      </p:nvGrpSpPr>
      <p:grpSpPr>
        <a:xfrm>
          <a:off x="0" y="0"/>
          <a:ext cx="0" cy="0"/>
          <a:chOff x="0" y="0"/>
          <a:chExt cx="0" cy="0"/>
        </a:xfrm>
      </p:grpSpPr>
      <p:sp>
        <p:nvSpPr>
          <p:cNvPr id="959" name="Shape 959"/>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960" name="Shape 960"/>
          <p:cNvSpPr/>
          <p:nvPr/>
        </p:nvSpPr>
        <p:spPr>
          <a:xfrm>
            <a:off x="1178701" y="5014085"/>
            <a:ext cx="8700990" cy="838401"/>
          </a:xfrm>
          <a:prstGeom prst="rect">
            <a:avLst/>
          </a:prstGeom>
          <a:solidFill>
            <a:srgbClr val="CF6E47"/>
          </a:solidFill>
          <a:ln w="12700">
            <a:miter lim="400000"/>
          </a:ln>
        </p:spPr>
        <p:txBody>
          <a:bodyPr lIns="50800" tIns="50800" rIns="50800" bIns="50800" anchor="ctr"/>
          <a:lstStyle/>
          <a:p>
            <a:pPr defTabSz="584200">
              <a:lnSpc>
                <a:spcPct val="120000"/>
              </a:lnSpc>
              <a:defRPr spc="560" sz="2800"/>
            </a:pPr>
          </a:p>
        </p:txBody>
      </p:sp>
      <p:sp>
        <p:nvSpPr>
          <p:cNvPr id="961" name="Shape 961"/>
          <p:cNvSpPr/>
          <p:nvPr/>
        </p:nvSpPr>
        <p:spPr>
          <a:xfrm>
            <a:off x="1178700" y="5992183"/>
            <a:ext cx="8044461" cy="838400"/>
          </a:xfrm>
          <a:prstGeom prst="rect">
            <a:avLst/>
          </a:prstGeom>
          <a:solidFill>
            <a:srgbClr val="A4947E"/>
          </a:solidFill>
          <a:ln w="12700">
            <a:miter lim="400000"/>
          </a:ln>
        </p:spPr>
        <p:txBody>
          <a:bodyPr lIns="50800" tIns="50800" rIns="50800" bIns="50800" anchor="ctr"/>
          <a:lstStyle/>
          <a:p>
            <a:pPr defTabSz="584200">
              <a:lnSpc>
                <a:spcPct val="120000"/>
              </a:lnSpc>
              <a:defRPr spc="560" sz="2800"/>
            </a:pPr>
          </a:p>
        </p:txBody>
      </p:sp>
      <p:sp>
        <p:nvSpPr>
          <p:cNvPr id="962" name="Shape 962"/>
          <p:cNvSpPr/>
          <p:nvPr/>
        </p:nvSpPr>
        <p:spPr>
          <a:xfrm>
            <a:off x="1178701" y="4035986"/>
            <a:ext cx="3617815" cy="838401"/>
          </a:xfrm>
          <a:prstGeom prst="rect">
            <a:avLst/>
          </a:prstGeom>
          <a:solidFill>
            <a:srgbClr val="F2B62D"/>
          </a:solidFill>
          <a:ln w="12700">
            <a:miter lim="400000"/>
          </a:ln>
        </p:spPr>
        <p:txBody>
          <a:bodyPr lIns="50800" tIns="50800" rIns="50800" bIns="50800" anchor="ctr"/>
          <a:lstStyle/>
          <a:p>
            <a:pPr defTabSz="584200">
              <a:lnSpc>
                <a:spcPct val="120000"/>
              </a:lnSpc>
              <a:defRPr spc="560" sz="2800"/>
            </a:pPr>
          </a:p>
        </p:txBody>
      </p:sp>
      <p:sp>
        <p:nvSpPr>
          <p:cNvPr id="963" name="Shape 963"/>
          <p:cNvSpPr/>
          <p:nvPr/>
        </p:nvSpPr>
        <p:spPr>
          <a:xfrm>
            <a:off x="1178700" y="6970282"/>
            <a:ext cx="6615711" cy="838400"/>
          </a:xfrm>
          <a:prstGeom prst="rect">
            <a:avLst/>
          </a:prstGeom>
          <a:solidFill>
            <a:srgbClr val="535353"/>
          </a:solidFill>
          <a:ln w="12700">
            <a:miter lim="400000"/>
          </a:ln>
        </p:spPr>
        <p:txBody>
          <a:bodyPr lIns="50800" tIns="50800" rIns="50800" bIns="50800" anchor="ctr"/>
          <a:lstStyle/>
          <a:p>
            <a:pPr defTabSz="584200">
              <a:lnSpc>
                <a:spcPct val="120000"/>
              </a:lnSpc>
              <a:defRPr spc="560" sz="2800"/>
            </a:pPr>
          </a:p>
        </p:txBody>
      </p:sp>
      <p:sp>
        <p:nvSpPr>
          <p:cNvPr id="964" name="Shape 964"/>
          <p:cNvSpPr/>
          <p:nvPr/>
        </p:nvSpPr>
        <p:spPr>
          <a:xfrm>
            <a:off x="12151500" y="5014085"/>
            <a:ext cx="8700990" cy="838401"/>
          </a:xfrm>
          <a:prstGeom prst="rect">
            <a:avLst/>
          </a:prstGeom>
          <a:solidFill>
            <a:srgbClr val="CF6E47"/>
          </a:solidFill>
          <a:ln w="12700">
            <a:miter lim="400000"/>
          </a:ln>
        </p:spPr>
        <p:txBody>
          <a:bodyPr lIns="50800" tIns="50800" rIns="50800" bIns="50800" anchor="ctr"/>
          <a:lstStyle/>
          <a:p>
            <a:pPr defTabSz="584200">
              <a:lnSpc>
                <a:spcPct val="120000"/>
              </a:lnSpc>
              <a:defRPr spc="560" sz="2800"/>
            </a:pPr>
          </a:p>
        </p:txBody>
      </p:sp>
      <p:sp>
        <p:nvSpPr>
          <p:cNvPr id="965" name="Shape 965"/>
          <p:cNvSpPr/>
          <p:nvPr/>
        </p:nvSpPr>
        <p:spPr>
          <a:xfrm>
            <a:off x="12151500" y="4035986"/>
            <a:ext cx="3617815" cy="838401"/>
          </a:xfrm>
          <a:prstGeom prst="rect">
            <a:avLst/>
          </a:prstGeom>
          <a:solidFill>
            <a:srgbClr val="F2B62D"/>
          </a:solidFill>
          <a:ln w="12700">
            <a:miter lim="400000"/>
          </a:ln>
        </p:spPr>
        <p:txBody>
          <a:bodyPr lIns="50800" tIns="50800" rIns="50800" bIns="50800" anchor="ctr"/>
          <a:lstStyle/>
          <a:p>
            <a:pPr defTabSz="584200">
              <a:lnSpc>
                <a:spcPct val="120000"/>
              </a:lnSpc>
              <a:defRPr spc="560" sz="2800"/>
            </a:pPr>
          </a:p>
        </p:txBody>
      </p:sp>
      <p:sp>
        <p:nvSpPr>
          <p:cNvPr id="966" name="Shape 966"/>
          <p:cNvSpPr/>
          <p:nvPr/>
        </p:nvSpPr>
        <p:spPr>
          <a:xfrm>
            <a:off x="12151500" y="6963733"/>
            <a:ext cx="6615711" cy="838401"/>
          </a:xfrm>
          <a:prstGeom prst="rect">
            <a:avLst/>
          </a:prstGeom>
          <a:solidFill>
            <a:srgbClr val="535353"/>
          </a:solidFill>
          <a:ln w="12700">
            <a:miter lim="400000"/>
          </a:ln>
        </p:spPr>
        <p:txBody>
          <a:bodyPr lIns="50800" tIns="50800" rIns="50800" bIns="50800" anchor="ctr"/>
          <a:lstStyle/>
          <a:p>
            <a:pPr defTabSz="584200">
              <a:lnSpc>
                <a:spcPct val="120000"/>
              </a:lnSpc>
              <a:defRPr spc="560" sz="2800"/>
            </a:pPr>
          </a:p>
        </p:txBody>
      </p:sp>
      <p:sp>
        <p:nvSpPr>
          <p:cNvPr id="967" name="Shape 967"/>
          <p:cNvSpPr/>
          <p:nvPr/>
        </p:nvSpPr>
        <p:spPr>
          <a:xfrm>
            <a:off x="12151500" y="5992183"/>
            <a:ext cx="8044461" cy="838400"/>
          </a:xfrm>
          <a:prstGeom prst="rect">
            <a:avLst/>
          </a:prstGeom>
          <a:solidFill>
            <a:srgbClr val="A4947E"/>
          </a:solidFill>
          <a:ln w="12700">
            <a:miter lim="400000"/>
          </a:ln>
        </p:spPr>
        <p:txBody>
          <a:bodyPr lIns="50800" tIns="50800" rIns="50800" bIns="50800" anchor="ctr"/>
          <a:lstStyle/>
          <a:p>
            <a:pPr defTabSz="584200">
              <a:lnSpc>
                <a:spcPct val="120000"/>
              </a:lnSpc>
              <a:defRPr spc="560" sz="2800"/>
            </a:pPr>
          </a:p>
        </p:txBody>
      </p:sp>
      <p:sp>
        <p:nvSpPr>
          <p:cNvPr id="968" name="Shape 968"/>
          <p:cNvSpPr/>
          <p:nvPr/>
        </p:nvSpPr>
        <p:spPr>
          <a:xfrm>
            <a:off x="1392071" y="4251985"/>
            <a:ext cx="3191075" cy="63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cap="none" spc="0" sz="3100">
                <a:solidFill>
                  <a:srgbClr val="000000"/>
                </a:solidFill>
                <a:latin typeface="Avenir Next"/>
                <a:ea typeface="Avenir Next"/>
                <a:cs typeface="Avenir Next"/>
                <a:sym typeface="Avenir Next"/>
              </a:defRPr>
            </a:lvl1pPr>
          </a:lstStyle>
          <a:p>
            <a:pPr/>
            <a:r>
              <a:t>label 1</a:t>
            </a:r>
          </a:p>
        </p:txBody>
      </p:sp>
      <p:sp>
        <p:nvSpPr>
          <p:cNvPr id="969" name="Shape 969"/>
          <p:cNvSpPr/>
          <p:nvPr/>
        </p:nvSpPr>
        <p:spPr>
          <a:xfrm>
            <a:off x="1392071" y="5230085"/>
            <a:ext cx="3191075" cy="63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cap="none" spc="0" sz="3100">
                <a:solidFill>
                  <a:srgbClr val="000000"/>
                </a:solidFill>
                <a:latin typeface="Avenir Next"/>
                <a:ea typeface="Avenir Next"/>
                <a:cs typeface="Avenir Next"/>
                <a:sym typeface="Avenir Next"/>
              </a:defRPr>
            </a:lvl1pPr>
          </a:lstStyle>
          <a:p>
            <a:pPr/>
            <a:r>
              <a:t>label 2</a:t>
            </a:r>
          </a:p>
        </p:txBody>
      </p:sp>
      <p:sp>
        <p:nvSpPr>
          <p:cNvPr id="970" name="Shape 970"/>
          <p:cNvSpPr/>
          <p:nvPr/>
        </p:nvSpPr>
        <p:spPr>
          <a:xfrm>
            <a:off x="1392071" y="6208183"/>
            <a:ext cx="3191075" cy="63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cap="none" spc="0" sz="3100">
                <a:solidFill>
                  <a:srgbClr val="000000"/>
                </a:solidFill>
                <a:latin typeface="Avenir Next"/>
                <a:ea typeface="Avenir Next"/>
                <a:cs typeface="Avenir Next"/>
                <a:sym typeface="Avenir Next"/>
              </a:defRPr>
            </a:lvl1pPr>
          </a:lstStyle>
          <a:p>
            <a:pPr/>
            <a:r>
              <a:t>label 3</a:t>
            </a:r>
          </a:p>
        </p:txBody>
      </p:sp>
      <p:sp>
        <p:nvSpPr>
          <p:cNvPr id="971" name="Shape 971"/>
          <p:cNvSpPr/>
          <p:nvPr/>
        </p:nvSpPr>
        <p:spPr>
          <a:xfrm>
            <a:off x="1392071" y="7186280"/>
            <a:ext cx="3191075" cy="63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cap="none" spc="0" sz="3100">
                <a:solidFill>
                  <a:srgbClr val="000000"/>
                </a:solidFill>
                <a:latin typeface="Avenir Next"/>
                <a:ea typeface="Avenir Next"/>
                <a:cs typeface="Avenir Next"/>
                <a:sym typeface="Avenir Next"/>
              </a:defRPr>
            </a:lvl1pPr>
          </a:lstStyle>
          <a:p>
            <a:pPr/>
            <a:r>
              <a:t>label 4</a:t>
            </a:r>
          </a:p>
        </p:txBody>
      </p:sp>
      <p:sp>
        <p:nvSpPr>
          <p:cNvPr id="972" name="Shape 972"/>
          <p:cNvSpPr/>
          <p:nvPr/>
        </p:nvSpPr>
        <p:spPr>
          <a:xfrm>
            <a:off x="12364870" y="4226585"/>
            <a:ext cx="3191076" cy="63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cap="none" spc="0" sz="3100">
                <a:solidFill>
                  <a:srgbClr val="000000"/>
                </a:solidFill>
                <a:latin typeface="Avenir Next"/>
                <a:ea typeface="Avenir Next"/>
                <a:cs typeface="Avenir Next"/>
                <a:sym typeface="Avenir Next"/>
              </a:defRPr>
            </a:lvl1pPr>
          </a:lstStyle>
          <a:p>
            <a:pPr/>
            <a:r>
              <a:t>label 1</a:t>
            </a:r>
          </a:p>
        </p:txBody>
      </p:sp>
      <p:sp>
        <p:nvSpPr>
          <p:cNvPr id="973" name="Shape 973"/>
          <p:cNvSpPr/>
          <p:nvPr/>
        </p:nvSpPr>
        <p:spPr>
          <a:xfrm>
            <a:off x="12364870" y="5204685"/>
            <a:ext cx="3191076" cy="63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cap="none" spc="0" sz="3100">
                <a:solidFill>
                  <a:srgbClr val="000000"/>
                </a:solidFill>
                <a:latin typeface="Avenir Next"/>
                <a:ea typeface="Avenir Next"/>
                <a:cs typeface="Avenir Next"/>
                <a:sym typeface="Avenir Next"/>
              </a:defRPr>
            </a:lvl1pPr>
          </a:lstStyle>
          <a:p>
            <a:pPr/>
            <a:r>
              <a:t>label 2</a:t>
            </a:r>
          </a:p>
        </p:txBody>
      </p:sp>
      <p:sp>
        <p:nvSpPr>
          <p:cNvPr id="974" name="Shape 974"/>
          <p:cNvSpPr/>
          <p:nvPr/>
        </p:nvSpPr>
        <p:spPr>
          <a:xfrm>
            <a:off x="12364870" y="6182783"/>
            <a:ext cx="3191076" cy="63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cap="none" spc="0" sz="3100">
                <a:solidFill>
                  <a:srgbClr val="000000"/>
                </a:solidFill>
                <a:latin typeface="Avenir Next"/>
                <a:ea typeface="Avenir Next"/>
                <a:cs typeface="Avenir Next"/>
                <a:sym typeface="Avenir Next"/>
              </a:defRPr>
            </a:lvl1pPr>
          </a:lstStyle>
          <a:p>
            <a:pPr/>
            <a:r>
              <a:t>label 3</a:t>
            </a:r>
          </a:p>
        </p:txBody>
      </p:sp>
      <p:sp>
        <p:nvSpPr>
          <p:cNvPr id="975" name="Shape 975"/>
          <p:cNvSpPr/>
          <p:nvPr/>
        </p:nvSpPr>
        <p:spPr>
          <a:xfrm>
            <a:off x="12364870" y="7160880"/>
            <a:ext cx="3191076" cy="63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cap="none" spc="0" sz="3100">
                <a:solidFill>
                  <a:srgbClr val="000000"/>
                </a:solidFill>
                <a:latin typeface="Avenir Next"/>
                <a:ea typeface="Avenir Next"/>
                <a:cs typeface="Avenir Next"/>
                <a:sym typeface="Avenir Next"/>
              </a:defRPr>
            </a:lvl1pPr>
          </a:lstStyle>
          <a:p>
            <a:pPr/>
            <a:r>
              <a:t>label 4</a:t>
            </a:r>
          </a:p>
        </p:txBody>
      </p:sp>
      <p:sp>
        <p:nvSpPr>
          <p:cNvPr id="976" name="Shape 976"/>
          <p:cNvSpPr/>
          <p:nvPr>
            <p:ph type="body" sz="quarter" idx="1"/>
          </p:nvPr>
        </p:nvSpPr>
        <p:spPr>
          <a:xfrm>
            <a:off x="1149787" y="3262579"/>
            <a:ext cx="5806978" cy="777381"/>
          </a:xfrm>
          <a:prstGeom prst="rect">
            <a:avLst/>
          </a:prstGeom>
        </p:spPr>
        <p:txBody>
          <a:bodyPr/>
          <a:lstStyle>
            <a:lvl1pPr indent="12700">
              <a:defRPr i="0" spc="560" sz="2800">
                <a:solidFill>
                  <a:srgbClr val="000000"/>
                </a:solidFill>
              </a:defRPr>
            </a:lvl1pPr>
            <a:lvl2pPr marL="989622" indent="-341922">
              <a:defRPr i="0" spc="560" sz="2800">
                <a:solidFill>
                  <a:srgbClr val="000000"/>
                </a:solidFill>
              </a:defRPr>
            </a:lvl2pPr>
            <a:lvl3pPr marL="1624622" indent="-341922">
              <a:defRPr i="0" spc="560" sz="2800">
                <a:solidFill>
                  <a:srgbClr val="000000"/>
                </a:solidFill>
              </a:defRPr>
            </a:lvl3pPr>
            <a:lvl4pPr marL="2259622" indent="-341922">
              <a:defRPr i="0" spc="560" sz="2800">
                <a:solidFill>
                  <a:srgbClr val="000000"/>
                </a:solidFill>
              </a:defRPr>
            </a:lvl4pPr>
            <a:lvl5pPr marL="2894622" indent="-341922">
              <a:defRPr i="0" spc="560" sz="28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977" name="Shape 977"/>
          <p:cNvSpPr/>
          <p:nvPr>
            <p:ph type="body" sz="quarter" idx="13"/>
          </p:nvPr>
        </p:nvSpPr>
        <p:spPr>
          <a:xfrm>
            <a:off x="12078400" y="3237178"/>
            <a:ext cx="5806977" cy="685083"/>
          </a:xfrm>
          <a:prstGeom prst="rect">
            <a:avLst/>
          </a:prstGeom>
        </p:spPr>
        <p:txBody>
          <a:bodyPr/>
          <a:lstStyle/>
          <a:p>
            <a:pPr indent="12700">
              <a:defRPr i="0" spc="500" sz="2800">
                <a:solidFill>
                  <a:srgbClr val="000000"/>
                </a:solidFill>
              </a:defRPr>
            </a:pPr>
          </a:p>
        </p:txBody>
      </p:sp>
      <p:sp>
        <p:nvSpPr>
          <p:cNvPr id="978" name="Shape 978"/>
          <p:cNvSpPr/>
          <p:nvPr/>
        </p:nvSpPr>
        <p:spPr>
          <a:xfrm>
            <a:off x="1149787" y="1020668"/>
            <a:ext cx="18979756"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2B62D"/>
                </a:solidFill>
                <a:latin typeface="Brandon Grotesque Regular"/>
                <a:ea typeface="Brandon Grotesque Regular"/>
                <a:cs typeface="Brandon Grotesque Regular"/>
                <a:sym typeface="Brandon Grotesque Regular"/>
              </a:defRPr>
            </a:lvl1pPr>
          </a:lstStyle>
          <a:p>
            <a:pPr/>
            <a:r>
              <a:t>TWO BAR GRAPHS </a:t>
            </a:r>
          </a:p>
        </p:txBody>
      </p:sp>
      <p:sp>
        <p:nvSpPr>
          <p:cNvPr id="979" name="Shape 979"/>
          <p:cNvSpPr/>
          <p:nvPr>
            <p:ph type="body" sz="quarter" idx="14"/>
          </p:nvPr>
        </p:nvSpPr>
        <p:spPr>
          <a:xfrm>
            <a:off x="1149787" y="8395717"/>
            <a:ext cx="5691185" cy="3195322"/>
          </a:xfrm>
          <a:prstGeom prst="rect">
            <a:avLst/>
          </a:prstGeom>
        </p:spPr>
        <p:txBody>
          <a:bodyPr anchor="ctr"/>
          <a:lstStyle/>
          <a:p>
            <a:pPr>
              <a:spcBef>
                <a:spcPts val="4200"/>
              </a:spcBef>
              <a:defRPr cap="none" i="0" spc="0" sz="3100">
                <a:solidFill>
                  <a:srgbClr val="000000"/>
                </a:solidFill>
                <a:latin typeface="Avenir Next"/>
                <a:ea typeface="Avenir Next"/>
                <a:cs typeface="Avenir Next"/>
                <a:sym typeface="Avenir Next"/>
              </a:defRPr>
            </a:pPr>
          </a:p>
        </p:txBody>
      </p:sp>
      <p:sp>
        <p:nvSpPr>
          <p:cNvPr id="980" name="Shape 980"/>
          <p:cNvSpPr/>
          <p:nvPr>
            <p:ph type="body" sz="quarter" idx="15"/>
          </p:nvPr>
        </p:nvSpPr>
        <p:spPr>
          <a:xfrm>
            <a:off x="12078400" y="8395717"/>
            <a:ext cx="5691184" cy="3195322"/>
          </a:xfrm>
          <a:prstGeom prst="rect">
            <a:avLst/>
          </a:prstGeom>
        </p:spPr>
        <p:txBody>
          <a:bodyPr anchor="ctr"/>
          <a:lstStyle/>
          <a:p>
            <a:pPr>
              <a:spcBef>
                <a:spcPts val="4200"/>
              </a:spcBef>
              <a:defRPr cap="none" i="0" spc="0" sz="3100">
                <a:solidFill>
                  <a:srgbClr val="000000"/>
                </a:solidFill>
                <a:latin typeface="Avenir Next"/>
                <a:ea typeface="Avenir Next"/>
                <a:cs typeface="Avenir Next"/>
                <a:sym typeface="Avenir Next"/>
              </a:defRPr>
            </a:pPr>
          </a:p>
        </p:txBody>
      </p:sp>
      <p:sp>
        <p:nvSpPr>
          <p:cNvPr id="981" name="Shape 98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5.xml><?xml version="1.0" encoding="utf-8"?>
<p:sldLayout xmlns:a="http://schemas.openxmlformats.org/drawingml/2006/main" xmlns:r="http://schemas.openxmlformats.org/officeDocument/2006/relationships" xmlns:p="http://schemas.openxmlformats.org/presentationml/2006/main" type="tx" showMasterSp="0" showMasterPhAnim="1">
  <p:cSld name="Percentage Chart Dark">
    <p:spTree>
      <p:nvGrpSpPr>
        <p:cNvPr id="1" name=""/>
        <p:cNvGrpSpPr/>
        <p:nvPr/>
      </p:nvGrpSpPr>
      <p:grpSpPr>
        <a:xfrm>
          <a:off x="0" y="0"/>
          <a:ext cx="0" cy="0"/>
          <a:chOff x="0" y="0"/>
          <a:chExt cx="0" cy="0"/>
        </a:xfrm>
      </p:grpSpPr>
      <p:sp>
        <p:nvSpPr>
          <p:cNvPr id="988" name="Shape 988"/>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989" name="Shape 989"/>
          <p:cNvSpPr/>
          <p:nvPr/>
        </p:nvSpPr>
        <p:spPr>
          <a:xfrm>
            <a:off x="10045107" y="3197024"/>
            <a:ext cx="4265431" cy="4265430"/>
          </a:xfrm>
          <a:prstGeom prst="ellipse">
            <a:avLst/>
          </a:prstGeom>
          <a:solidFill>
            <a:srgbClr val="CF6E47"/>
          </a:solidFill>
          <a:ln w="12700">
            <a:miter lim="400000"/>
          </a:ln>
        </p:spPr>
        <p:txBody>
          <a:bodyPr lIns="50800" tIns="50800" rIns="50800" bIns="50800" anchor="ctr"/>
          <a:lstStyle/>
          <a:p>
            <a:pPr defTabSz="584200">
              <a:lnSpc>
                <a:spcPct val="120000"/>
              </a:lnSpc>
              <a:defRPr spc="560" sz="2800"/>
            </a:pPr>
          </a:p>
        </p:txBody>
      </p:sp>
      <p:sp>
        <p:nvSpPr>
          <p:cNvPr id="990" name="Shape 990"/>
          <p:cNvSpPr/>
          <p:nvPr/>
        </p:nvSpPr>
        <p:spPr>
          <a:xfrm rot="18814805">
            <a:off x="9903383" y="3520006"/>
            <a:ext cx="3640685" cy="3640684"/>
          </a:xfrm>
          <a:custGeom>
            <a:avLst/>
            <a:gdLst/>
            <a:ahLst/>
            <a:cxnLst>
              <a:cxn ang="0">
                <a:pos x="wd2" y="hd2"/>
              </a:cxn>
              <a:cxn ang="5400000">
                <a:pos x="wd2" y="hd2"/>
              </a:cxn>
              <a:cxn ang="10800000">
                <a:pos x="wd2" y="hd2"/>
              </a:cxn>
              <a:cxn ang="16200000">
                <a:pos x="wd2" y="hd2"/>
              </a:cxn>
            </a:cxnLst>
            <a:rect l="0" t="0" r="r" b="b"/>
            <a:pathLst>
              <a:path w="20431" h="20431" fill="norm" stroke="1" extrusionOk="0">
                <a:moveTo>
                  <a:pt x="20431" y="3505"/>
                </a:moveTo>
                <a:lnTo>
                  <a:pt x="11966" y="11896"/>
                </a:lnTo>
                <a:lnTo>
                  <a:pt x="3505" y="20431"/>
                </a:lnTo>
                <a:cubicBezTo>
                  <a:pt x="-1169" y="15757"/>
                  <a:pt x="-1169" y="8179"/>
                  <a:pt x="3505" y="3505"/>
                </a:cubicBezTo>
                <a:cubicBezTo>
                  <a:pt x="8179" y="-1169"/>
                  <a:pt x="15757" y="-1169"/>
                  <a:pt x="20431" y="3505"/>
                </a:cubicBezTo>
                <a:close/>
              </a:path>
            </a:pathLst>
          </a:custGeom>
          <a:solidFill>
            <a:srgbClr val="FFBAA4">
              <a:alpha val="81667"/>
            </a:srgbClr>
          </a:solidFill>
          <a:ln w="12700">
            <a:miter lim="400000"/>
          </a:ln>
        </p:spPr>
        <p:txBody>
          <a:bodyPr lIns="50800" tIns="50800" rIns="50800" bIns="50800" anchor="ctr"/>
          <a:lstStyle/>
          <a:p>
            <a:pPr defTabSz="584200">
              <a:lnSpc>
                <a:spcPct val="120000"/>
              </a:lnSpc>
              <a:defRPr spc="560" sz="2800"/>
            </a:pPr>
          </a:p>
        </p:txBody>
      </p:sp>
      <p:sp>
        <p:nvSpPr>
          <p:cNvPr id="991" name="Shape 991"/>
          <p:cNvSpPr/>
          <p:nvPr/>
        </p:nvSpPr>
        <p:spPr>
          <a:xfrm>
            <a:off x="10735368" y="3887284"/>
            <a:ext cx="2884909" cy="2884909"/>
          </a:xfrm>
          <a:prstGeom prst="ellipse">
            <a:avLst/>
          </a:prstGeom>
          <a:solidFill>
            <a:srgbClr val="000000"/>
          </a:solidFill>
          <a:ln w="12700">
            <a:miter lim="400000"/>
          </a:ln>
        </p:spPr>
        <p:txBody>
          <a:bodyPr lIns="50800" tIns="50800" rIns="50800" bIns="50800" anchor="ctr"/>
          <a:lstStyle/>
          <a:p>
            <a:pPr defTabSz="584200">
              <a:lnSpc>
                <a:spcPct val="120000"/>
              </a:lnSpc>
              <a:defRPr spc="560" sz="2800"/>
            </a:pPr>
          </a:p>
        </p:txBody>
      </p:sp>
      <p:sp>
        <p:nvSpPr>
          <p:cNvPr id="992" name="Shape 992"/>
          <p:cNvSpPr/>
          <p:nvPr/>
        </p:nvSpPr>
        <p:spPr>
          <a:xfrm>
            <a:off x="1879648" y="3219766"/>
            <a:ext cx="4265431" cy="4265431"/>
          </a:xfrm>
          <a:prstGeom prst="ellipse">
            <a:avLst/>
          </a:prstGeom>
          <a:solidFill>
            <a:srgbClr val="F5D328"/>
          </a:solidFill>
          <a:ln w="12700">
            <a:miter lim="400000"/>
          </a:ln>
        </p:spPr>
        <p:txBody>
          <a:bodyPr lIns="50800" tIns="50800" rIns="50800" bIns="50800" anchor="ctr"/>
          <a:lstStyle/>
          <a:p>
            <a:pPr defTabSz="584200">
              <a:lnSpc>
                <a:spcPct val="120000"/>
              </a:lnSpc>
              <a:defRPr spc="560" sz="2800"/>
            </a:pPr>
          </a:p>
        </p:txBody>
      </p:sp>
      <p:sp>
        <p:nvSpPr>
          <p:cNvPr id="993" name="Shape 993"/>
          <p:cNvSpPr/>
          <p:nvPr/>
        </p:nvSpPr>
        <p:spPr>
          <a:xfrm>
            <a:off x="1860443" y="3195504"/>
            <a:ext cx="4178843" cy="4273112"/>
          </a:xfrm>
          <a:custGeom>
            <a:avLst/>
            <a:gdLst/>
            <a:ahLst/>
            <a:cxnLst>
              <a:cxn ang="0">
                <a:pos x="wd2" y="hd2"/>
              </a:cxn>
              <a:cxn ang="5400000">
                <a:pos x="wd2" y="hd2"/>
              </a:cxn>
              <a:cxn ang="10800000">
                <a:pos x="wd2" y="hd2"/>
              </a:cxn>
              <a:cxn ang="16200000">
                <a:pos x="wd2" y="hd2"/>
              </a:cxn>
            </a:cxnLst>
            <a:rect l="0" t="0" r="r" b="b"/>
            <a:pathLst>
              <a:path w="21349" h="21533" fill="norm" stroke="1" extrusionOk="0">
                <a:moveTo>
                  <a:pt x="11116" y="0"/>
                </a:moveTo>
                <a:lnTo>
                  <a:pt x="11175" y="10873"/>
                </a:lnTo>
                <a:lnTo>
                  <a:pt x="21349" y="14569"/>
                </a:lnTo>
                <a:cubicBezTo>
                  <a:pt x="19412" y="19057"/>
                  <a:pt x="15425" y="21421"/>
                  <a:pt x="11283" y="21529"/>
                </a:cubicBezTo>
                <a:cubicBezTo>
                  <a:pt x="8564" y="21600"/>
                  <a:pt x="5797" y="20669"/>
                  <a:pt x="3650" y="18791"/>
                </a:cubicBezTo>
                <a:cubicBezTo>
                  <a:pt x="1695" y="17080"/>
                  <a:pt x="469" y="14722"/>
                  <a:pt x="110" y="12213"/>
                </a:cubicBezTo>
                <a:cubicBezTo>
                  <a:pt x="-251" y="9687"/>
                  <a:pt x="246" y="6938"/>
                  <a:pt x="2109" y="4435"/>
                </a:cubicBezTo>
                <a:cubicBezTo>
                  <a:pt x="3145" y="3042"/>
                  <a:pt x="4592" y="2081"/>
                  <a:pt x="6117" y="1376"/>
                </a:cubicBezTo>
                <a:cubicBezTo>
                  <a:pt x="7667" y="659"/>
                  <a:pt x="9351" y="185"/>
                  <a:pt x="11116" y="0"/>
                </a:cubicBezTo>
                <a:close/>
              </a:path>
            </a:pathLst>
          </a:custGeom>
          <a:solidFill>
            <a:srgbClr val="FFFFFF">
              <a:alpha val="50166"/>
            </a:srgbClr>
          </a:solidFill>
          <a:ln w="12700">
            <a:miter lim="400000"/>
          </a:ln>
        </p:spPr>
        <p:txBody>
          <a:bodyPr lIns="50800" tIns="50800" rIns="50800" bIns="50800" anchor="ctr"/>
          <a:lstStyle/>
          <a:p>
            <a:pPr algn="ctr">
              <a:defRPr cap="none" spc="0" sz="3300">
                <a:latin typeface="Helvetica Light"/>
                <a:ea typeface="Helvetica Light"/>
                <a:cs typeface="Helvetica Light"/>
                <a:sym typeface="Helvetica Light"/>
              </a:defRPr>
            </a:pPr>
          </a:p>
        </p:txBody>
      </p:sp>
      <p:sp>
        <p:nvSpPr>
          <p:cNvPr id="994" name="Shape 994"/>
          <p:cNvSpPr/>
          <p:nvPr/>
        </p:nvSpPr>
        <p:spPr>
          <a:xfrm>
            <a:off x="2569909" y="3910026"/>
            <a:ext cx="2884909" cy="2884909"/>
          </a:xfrm>
          <a:prstGeom prst="ellipse">
            <a:avLst/>
          </a:prstGeom>
          <a:solidFill>
            <a:srgbClr val="000000"/>
          </a:solidFill>
          <a:ln w="12700">
            <a:miter lim="400000"/>
          </a:ln>
        </p:spPr>
        <p:txBody>
          <a:bodyPr lIns="50800" tIns="50800" rIns="50800" bIns="50800" anchor="ctr"/>
          <a:lstStyle/>
          <a:p>
            <a:pPr algn="ctr">
              <a:defRPr cap="none" spc="0" sz="3200">
                <a:latin typeface="Helvetica Light"/>
                <a:ea typeface="Helvetica Light"/>
                <a:cs typeface="Helvetica Light"/>
                <a:sym typeface="Helvetica Light"/>
              </a:defRPr>
            </a:pPr>
          </a:p>
        </p:txBody>
      </p:sp>
      <p:sp>
        <p:nvSpPr>
          <p:cNvPr id="995" name="Shape 995"/>
          <p:cNvSpPr/>
          <p:nvPr/>
        </p:nvSpPr>
        <p:spPr>
          <a:xfrm>
            <a:off x="18107904" y="3205789"/>
            <a:ext cx="4265430" cy="4265431"/>
          </a:xfrm>
          <a:prstGeom prst="ellipse">
            <a:avLst/>
          </a:prstGeom>
          <a:solidFill>
            <a:srgbClr val="54585A"/>
          </a:solidFill>
          <a:ln w="12700">
            <a:miter lim="400000"/>
          </a:ln>
        </p:spPr>
        <p:txBody>
          <a:bodyPr lIns="50800" tIns="50800" rIns="50800" bIns="50800" anchor="ctr"/>
          <a:lstStyle/>
          <a:p>
            <a:pPr>
              <a:defRPr cap="none" spc="0" sz="3200"/>
            </a:pPr>
          </a:p>
        </p:txBody>
      </p:sp>
      <p:sp>
        <p:nvSpPr>
          <p:cNvPr id="996" name="Shape 996"/>
          <p:cNvSpPr/>
          <p:nvPr/>
        </p:nvSpPr>
        <p:spPr>
          <a:xfrm>
            <a:off x="18097250" y="3188835"/>
            <a:ext cx="4285799" cy="4302948"/>
          </a:xfrm>
          <a:custGeom>
            <a:avLst/>
            <a:gdLst/>
            <a:ahLst/>
            <a:cxnLst>
              <a:cxn ang="0">
                <a:pos x="wd2" y="hd2"/>
              </a:cxn>
              <a:cxn ang="5400000">
                <a:pos x="wd2" y="hd2"/>
              </a:cxn>
              <a:cxn ang="10800000">
                <a:pos x="wd2" y="hd2"/>
              </a:cxn>
              <a:cxn ang="16200000">
                <a:pos x="wd2" y="hd2"/>
              </a:cxn>
            </a:cxnLst>
            <a:rect l="0" t="0" r="r" b="b"/>
            <a:pathLst>
              <a:path w="20205" h="20760" fill="norm" stroke="1" extrusionOk="0">
                <a:moveTo>
                  <a:pt x="9718" y="0"/>
                </a:moveTo>
                <a:lnTo>
                  <a:pt x="9956" y="10449"/>
                </a:lnTo>
                <a:lnTo>
                  <a:pt x="18783" y="5063"/>
                </a:lnTo>
                <a:cubicBezTo>
                  <a:pt x="21049" y="9019"/>
                  <a:pt x="20434" y="13419"/>
                  <a:pt x="18152" y="16553"/>
                </a:cubicBezTo>
                <a:cubicBezTo>
                  <a:pt x="15833" y="19738"/>
                  <a:pt x="11807" y="21600"/>
                  <a:pt x="7397" y="20385"/>
                </a:cubicBezTo>
                <a:cubicBezTo>
                  <a:pt x="4100" y="19476"/>
                  <a:pt x="1751" y="17015"/>
                  <a:pt x="672" y="14106"/>
                </a:cubicBezTo>
                <a:cubicBezTo>
                  <a:pt x="-551" y="10807"/>
                  <a:pt x="-175" y="6909"/>
                  <a:pt x="2380" y="3763"/>
                </a:cubicBezTo>
                <a:cubicBezTo>
                  <a:pt x="3274" y="2663"/>
                  <a:pt x="4399" y="1825"/>
                  <a:pt x="5616" y="1207"/>
                </a:cubicBezTo>
                <a:cubicBezTo>
                  <a:pt x="6885" y="562"/>
                  <a:pt x="8269" y="148"/>
                  <a:pt x="9718" y="0"/>
                </a:cubicBezTo>
                <a:close/>
              </a:path>
            </a:pathLst>
          </a:custGeom>
          <a:solidFill>
            <a:srgbClr val="FFFFFF">
              <a:alpha val="50166"/>
            </a:srgbClr>
          </a:solidFill>
          <a:ln w="12700">
            <a:miter lim="400000"/>
          </a:ln>
        </p:spPr>
        <p:txBody>
          <a:bodyPr lIns="50800" tIns="50800" rIns="50800" bIns="50800" anchor="ctr"/>
          <a:lstStyle/>
          <a:p>
            <a:pPr defTabSz="584200">
              <a:lnSpc>
                <a:spcPct val="120000"/>
              </a:lnSpc>
              <a:defRPr spc="560" sz="2800"/>
            </a:pPr>
          </a:p>
        </p:txBody>
      </p:sp>
      <p:sp>
        <p:nvSpPr>
          <p:cNvPr id="997" name="Shape 997"/>
          <p:cNvSpPr/>
          <p:nvPr/>
        </p:nvSpPr>
        <p:spPr>
          <a:xfrm>
            <a:off x="18798164" y="3896050"/>
            <a:ext cx="2884909" cy="2884909"/>
          </a:xfrm>
          <a:prstGeom prst="ellipse">
            <a:avLst/>
          </a:prstGeom>
          <a:solidFill>
            <a:srgbClr val="000000"/>
          </a:solidFill>
          <a:ln w="12700">
            <a:miter lim="400000"/>
          </a:ln>
        </p:spPr>
        <p:txBody>
          <a:bodyPr lIns="50800" tIns="50800" rIns="50800" bIns="50800" anchor="ctr"/>
          <a:lstStyle/>
          <a:p>
            <a:pPr defTabSz="584200">
              <a:lnSpc>
                <a:spcPct val="120000"/>
              </a:lnSpc>
              <a:defRPr spc="560" sz="2800"/>
            </a:pPr>
          </a:p>
        </p:txBody>
      </p:sp>
      <p:sp>
        <p:nvSpPr>
          <p:cNvPr id="998" name="Shape 998"/>
          <p:cNvSpPr/>
          <p:nvPr>
            <p:ph type="body" sz="quarter" idx="1"/>
          </p:nvPr>
        </p:nvSpPr>
        <p:spPr>
          <a:xfrm>
            <a:off x="1866259" y="3195503"/>
            <a:ext cx="4292206" cy="4286394"/>
          </a:xfrm>
          <a:prstGeom prst="rect">
            <a:avLst/>
          </a:prstGeom>
        </p:spPr>
        <p:txBody>
          <a:bodyPr anchor="ctr"/>
          <a:lstStyle>
            <a:lvl1pPr indent="12700" algn="ctr" defTabSz="825500">
              <a:lnSpc>
                <a:spcPct val="100000"/>
              </a:lnSpc>
              <a:defRPr cap="none" i="0" spc="0" sz="5000"/>
            </a:lvl1pPr>
            <a:lvl2pPr marL="1258275" indent="-610575" algn="ctr" defTabSz="825500">
              <a:lnSpc>
                <a:spcPct val="100000"/>
              </a:lnSpc>
              <a:defRPr cap="none" i="0" spc="0" sz="5000"/>
            </a:lvl2pPr>
            <a:lvl3pPr marL="1893275" indent="-610575" algn="ctr" defTabSz="825500">
              <a:lnSpc>
                <a:spcPct val="100000"/>
              </a:lnSpc>
              <a:defRPr cap="none" i="0" spc="0" sz="5000"/>
            </a:lvl3pPr>
            <a:lvl4pPr marL="2528275" indent="-610575" algn="ctr" defTabSz="825500">
              <a:lnSpc>
                <a:spcPct val="100000"/>
              </a:lnSpc>
              <a:defRPr cap="none" i="0" spc="0" sz="5000"/>
            </a:lvl4pPr>
            <a:lvl5pPr marL="3163275" indent="-610575" algn="ctr" defTabSz="825500">
              <a:lnSpc>
                <a:spcPct val="100000"/>
              </a:lnSpc>
              <a:defRPr cap="none" i="0" spc="0" sz="5000"/>
            </a:lvl5pPr>
          </a:lstStyle>
          <a:p>
            <a:pPr/>
            <a:r>
              <a:t>Body Level One</a:t>
            </a:r>
          </a:p>
          <a:p>
            <a:pPr lvl="1"/>
            <a:r>
              <a:t>Body Level Two</a:t>
            </a:r>
          </a:p>
          <a:p>
            <a:pPr lvl="2"/>
            <a:r>
              <a:t>Body Level Three</a:t>
            </a:r>
          </a:p>
          <a:p>
            <a:pPr lvl="3"/>
            <a:r>
              <a:t>Body Level Four</a:t>
            </a:r>
          </a:p>
          <a:p>
            <a:pPr lvl="4"/>
            <a:r>
              <a:t>Body Level Five</a:t>
            </a:r>
          </a:p>
        </p:txBody>
      </p:sp>
      <p:sp>
        <p:nvSpPr>
          <p:cNvPr id="999" name="Shape 999"/>
          <p:cNvSpPr/>
          <p:nvPr>
            <p:ph type="body" sz="quarter" idx="13"/>
          </p:nvPr>
        </p:nvSpPr>
        <p:spPr>
          <a:xfrm>
            <a:off x="1116309" y="8334585"/>
            <a:ext cx="5620546" cy="683123"/>
          </a:xfrm>
          <a:prstGeom prst="rect">
            <a:avLst/>
          </a:prstGeom>
        </p:spPr>
        <p:txBody>
          <a:bodyPr anchor="ctr"/>
          <a:lstStyle/>
          <a:p>
            <a:pPr algn="ctr">
              <a:defRPr i="0" spc="500" sz="2800"/>
            </a:pPr>
          </a:p>
        </p:txBody>
      </p:sp>
      <p:sp>
        <p:nvSpPr>
          <p:cNvPr id="1000" name="Shape 1000"/>
          <p:cNvSpPr/>
          <p:nvPr>
            <p:ph type="body" sz="quarter" idx="14"/>
          </p:nvPr>
        </p:nvSpPr>
        <p:spPr>
          <a:xfrm>
            <a:off x="1429096" y="9053114"/>
            <a:ext cx="4994971" cy="2328064"/>
          </a:xfrm>
          <a:prstGeom prst="rect">
            <a:avLst/>
          </a:prstGeom>
        </p:spPr>
        <p:txBody>
          <a:bodyPr anchor="ctr"/>
          <a:lstStyle/>
          <a:p>
            <a:pPr algn="ctr">
              <a:spcBef>
                <a:spcPts val="2800"/>
              </a:spcBef>
              <a:defRPr cap="none" i="0" spc="0" sz="2800">
                <a:solidFill>
                  <a:srgbClr val="DCDEE0"/>
                </a:solidFill>
              </a:defRPr>
            </a:pPr>
          </a:p>
        </p:txBody>
      </p:sp>
      <p:sp>
        <p:nvSpPr>
          <p:cNvPr id="1001" name="Shape 1001"/>
          <p:cNvSpPr/>
          <p:nvPr>
            <p:ph type="body" sz="quarter" idx="15"/>
          </p:nvPr>
        </p:nvSpPr>
        <p:spPr>
          <a:xfrm>
            <a:off x="9298771" y="8334585"/>
            <a:ext cx="5620546" cy="683123"/>
          </a:xfrm>
          <a:prstGeom prst="rect">
            <a:avLst/>
          </a:prstGeom>
        </p:spPr>
        <p:txBody>
          <a:bodyPr anchor="ctr"/>
          <a:lstStyle/>
          <a:p>
            <a:pPr algn="ctr">
              <a:defRPr i="0" spc="500" sz="2800"/>
            </a:pPr>
          </a:p>
        </p:txBody>
      </p:sp>
      <p:sp>
        <p:nvSpPr>
          <p:cNvPr id="1002" name="Shape 1002"/>
          <p:cNvSpPr/>
          <p:nvPr>
            <p:ph type="body" sz="quarter" idx="16"/>
          </p:nvPr>
        </p:nvSpPr>
        <p:spPr>
          <a:xfrm>
            <a:off x="9611559" y="9053114"/>
            <a:ext cx="4994972" cy="2328064"/>
          </a:xfrm>
          <a:prstGeom prst="rect">
            <a:avLst/>
          </a:prstGeom>
        </p:spPr>
        <p:txBody>
          <a:bodyPr anchor="ctr"/>
          <a:lstStyle/>
          <a:p>
            <a:pPr algn="ctr">
              <a:spcBef>
                <a:spcPts val="2800"/>
              </a:spcBef>
              <a:defRPr cap="none" i="0" spc="0" sz="2800">
                <a:solidFill>
                  <a:srgbClr val="DCDEE0"/>
                </a:solidFill>
              </a:defRPr>
            </a:pPr>
          </a:p>
        </p:txBody>
      </p:sp>
      <p:sp>
        <p:nvSpPr>
          <p:cNvPr id="1003" name="Shape 1003"/>
          <p:cNvSpPr/>
          <p:nvPr>
            <p:ph type="body" sz="quarter" idx="17"/>
          </p:nvPr>
        </p:nvSpPr>
        <p:spPr>
          <a:xfrm>
            <a:off x="17448260" y="8385385"/>
            <a:ext cx="5620546" cy="683123"/>
          </a:xfrm>
          <a:prstGeom prst="rect">
            <a:avLst/>
          </a:prstGeom>
        </p:spPr>
        <p:txBody>
          <a:bodyPr anchor="ctr"/>
          <a:lstStyle/>
          <a:p>
            <a:pPr algn="ctr">
              <a:defRPr i="0" spc="500" sz="2800"/>
            </a:pPr>
          </a:p>
        </p:txBody>
      </p:sp>
      <p:sp>
        <p:nvSpPr>
          <p:cNvPr id="1004" name="Shape 1004"/>
          <p:cNvSpPr/>
          <p:nvPr>
            <p:ph type="body" sz="quarter" idx="18"/>
          </p:nvPr>
        </p:nvSpPr>
        <p:spPr>
          <a:xfrm>
            <a:off x="17761047" y="9103914"/>
            <a:ext cx="4994972" cy="2328064"/>
          </a:xfrm>
          <a:prstGeom prst="rect">
            <a:avLst/>
          </a:prstGeom>
        </p:spPr>
        <p:txBody>
          <a:bodyPr anchor="ctr"/>
          <a:lstStyle/>
          <a:p>
            <a:pPr algn="ctr">
              <a:spcBef>
                <a:spcPts val="2800"/>
              </a:spcBef>
              <a:defRPr cap="none" i="0" spc="0" sz="2800">
                <a:solidFill>
                  <a:srgbClr val="DCDEE0"/>
                </a:solidFill>
              </a:defRPr>
            </a:pPr>
          </a:p>
        </p:txBody>
      </p:sp>
      <p:sp>
        <p:nvSpPr>
          <p:cNvPr id="1005" name="Shape 1005"/>
          <p:cNvSpPr/>
          <p:nvPr>
            <p:ph type="body" sz="quarter" idx="19"/>
          </p:nvPr>
        </p:nvSpPr>
        <p:spPr>
          <a:xfrm>
            <a:off x="1149787" y="1027018"/>
            <a:ext cx="18979756" cy="1003302"/>
          </a:xfrm>
          <a:prstGeom prst="rect">
            <a:avLst/>
          </a:prstGeom>
        </p:spPr>
        <p:txBody>
          <a:bodyPr anchor="ctr"/>
          <a:lstStyle/>
          <a:p>
            <a:pPr defTabSz="825500">
              <a:lnSpc>
                <a:spcPct val="100000"/>
              </a:lnSpc>
              <a:defRPr i="0" spc="500" sz="5000">
                <a:solidFill>
                  <a:srgbClr val="F2B62D"/>
                </a:solidFill>
              </a:defRPr>
            </a:pPr>
          </a:p>
        </p:txBody>
      </p:sp>
      <p:sp>
        <p:nvSpPr>
          <p:cNvPr id="1006" name="Shape 1006"/>
          <p:cNvSpPr/>
          <p:nvPr>
            <p:ph type="body" sz="quarter" idx="20"/>
          </p:nvPr>
        </p:nvSpPr>
        <p:spPr>
          <a:xfrm>
            <a:off x="10071972" y="3219766"/>
            <a:ext cx="4292204" cy="4286394"/>
          </a:xfrm>
          <a:prstGeom prst="rect">
            <a:avLst/>
          </a:prstGeom>
        </p:spPr>
        <p:txBody>
          <a:bodyPr anchor="ctr"/>
          <a:lstStyle/>
          <a:p>
            <a:pPr indent="12700" algn="ctr" defTabSz="825500">
              <a:lnSpc>
                <a:spcPct val="100000"/>
              </a:lnSpc>
              <a:defRPr cap="none" i="0" spc="0" sz="5000"/>
            </a:pPr>
          </a:p>
        </p:txBody>
      </p:sp>
      <p:sp>
        <p:nvSpPr>
          <p:cNvPr id="1007" name="Shape 1007"/>
          <p:cNvSpPr/>
          <p:nvPr>
            <p:ph type="body" sz="quarter" idx="21"/>
          </p:nvPr>
        </p:nvSpPr>
        <p:spPr>
          <a:xfrm>
            <a:off x="18132623" y="3184826"/>
            <a:ext cx="4292205" cy="4286394"/>
          </a:xfrm>
          <a:prstGeom prst="rect">
            <a:avLst/>
          </a:prstGeom>
        </p:spPr>
        <p:txBody>
          <a:bodyPr anchor="ctr"/>
          <a:lstStyle/>
          <a:p>
            <a:pPr indent="12700" algn="ctr" defTabSz="825500">
              <a:lnSpc>
                <a:spcPct val="100000"/>
              </a:lnSpc>
              <a:defRPr cap="none" i="0" spc="0" sz="5000"/>
            </a:pPr>
          </a:p>
        </p:txBody>
      </p:sp>
      <p:sp>
        <p:nvSpPr>
          <p:cNvPr id="1008" name="Shape 100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6.xml><?xml version="1.0" encoding="utf-8"?>
<p:sldLayout xmlns:a="http://schemas.openxmlformats.org/drawingml/2006/main" xmlns:r="http://schemas.openxmlformats.org/officeDocument/2006/relationships" xmlns:p="http://schemas.openxmlformats.org/presentationml/2006/main" type="tx" showMasterSp="0" showMasterPhAnim="1">
  <p:cSld name="Percentage Chart Light">
    <p:bg>
      <p:bgPr>
        <a:solidFill>
          <a:srgbClr val="EFEFEF"/>
        </a:solidFill>
      </p:bgPr>
    </p:bg>
    <p:spTree>
      <p:nvGrpSpPr>
        <p:cNvPr id="1" name=""/>
        <p:cNvGrpSpPr/>
        <p:nvPr/>
      </p:nvGrpSpPr>
      <p:grpSpPr>
        <a:xfrm>
          <a:off x="0" y="0"/>
          <a:ext cx="0" cy="0"/>
          <a:chOff x="0" y="0"/>
          <a:chExt cx="0" cy="0"/>
        </a:xfrm>
      </p:grpSpPr>
      <p:sp>
        <p:nvSpPr>
          <p:cNvPr id="1015" name="Shape 1015"/>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1016" name="Shape 1016"/>
          <p:cNvSpPr/>
          <p:nvPr/>
        </p:nvSpPr>
        <p:spPr>
          <a:xfrm>
            <a:off x="10045107" y="3197024"/>
            <a:ext cx="4265431" cy="4265430"/>
          </a:xfrm>
          <a:prstGeom prst="ellipse">
            <a:avLst/>
          </a:prstGeom>
          <a:solidFill>
            <a:srgbClr val="CF6E47"/>
          </a:solidFill>
          <a:ln w="12700">
            <a:miter lim="400000"/>
          </a:ln>
        </p:spPr>
        <p:txBody>
          <a:bodyPr lIns="50800" tIns="50800" rIns="50800" bIns="50800" anchor="ctr"/>
          <a:lstStyle/>
          <a:p>
            <a:pPr defTabSz="584200">
              <a:lnSpc>
                <a:spcPct val="120000"/>
              </a:lnSpc>
              <a:defRPr spc="560" sz="2800"/>
            </a:pPr>
          </a:p>
        </p:txBody>
      </p:sp>
      <p:sp>
        <p:nvSpPr>
          <p:cNvPr id="1017" name="Shape 1017"/>
          <p:cNvSpPr/>
          <p:nvPr/>
        </p:nvSpPr>
        <p:spPr>
          <a:xfrm rot="18814805">
            <a:off x="9903383" y="3520006"/>
            <a:ext cx="3640685" cy="3640684"/>
          </a:xfrm>
          <a:custGeom>
            <a:avLst/>
            <a:gdLst/>
            <a:ahLst/>
            <a:cxnLst>
              <a:cxn ang="0">
                <a:pos x="wd2" y="hd2"/>
              </a:cxn>
              <a:cxn ang="5400000">
                <a:pos x="wd2" y="hd2"/>
              </a:cxn>
              <a:cxn ang="10800000">
                <a:pos x="wd2" y="hd2"/>
              </a:cxn>
              <a:cxn ang="16200000">
                <a:pos x="wd2" y="hd2"/>
              </a:cxn>
            </a:cxnLst>
            <a:rect l="0" t="0" r="r" b="b"/>
            <a:pathLst>
              <a:path w="20431" h="20431" fill="norm" stroke="1" extrusionOk="0">
                <a:moveTo>
                  <a:pt x="20431" y="3505"/>
                </a:moveTo>
                <a:lnTo>
                  <a:pt x="11966" y="11896"/>
                </a:lnTo>
                <a:lnTo>
                  <a:pt x="3505" y="20431"/>
                </a:lnTo>
                <a:cubicBezTo>
                  <a:pt x="-1169" y="15757"/>
                  <a:pt x="-1169" y="8179"/>
                  <a:pt x="3505" y="3505"/>
                </a:cubicBezTo>
                <a:cubicBezTo>
                  <a:pt x="8179" y="-1169"/>
                  <a:pt x="15757" y="-1169"/>
                  <a:pt x="20431" y="3505"/>
                </a:cubicBezTo>
                <a:close/>
              </a:path>
            </a:pathLst>
          </a:custGeom>
          <a:solidFill>
            <a:srgbClr val="FFBAA4">
              <a:alpha val="81667"/>
            </a:srgbClr>
          </a:solidFill>
          <a:ln w="12700">
            <a:miter lim="400000"/>
          </a:ln>
        </p:spPr>
        <p:txBody>
          <a:bodyPr lIns="50800" tIns="50800" rIns="50800" bIns="50800" anchor="ctr"/>
          <a:lstStyle/>
          <a:p>
            <a:pPr defTabSz="584200">
              <a:lnSpc>
                <a:spcPct val="120000"/>
              </a:lnSpc>
              <a:defRPr spc="560" sz="2800"/>
            </a:pPr>
          </a:p>
        </p:txBody>
      </p:sp>
      <p:sp>
        <p:nvSpPr>
          <p:cNvPr id="1018" name="Shape 1018"/>
          <p:cNvSpPr/>
          <p:nvPr/>
        </p:nvSpPr>
        <p:spPr>
          <a:xfrm>
            <a:off x="10735368" y="3887284"/>
            <a:ext cx="2884909" cy="2884909"/>
          </a:xfrm>
          <a:prstGeom prst="ellipse">
            <a:avLst/>
          </a:prstGeom>
          <a:solidFill>
            <a:srgbClr val="EFEFEF"/>
          </a:solidFill>
          <a:ln w="12700">
            <a:miter lim="400000"/>
          </a:ln>
        </p:spPr>
        <p:txBody>
          <a:bodyPr lIns="50800" tIns="50800" rIns="50800" bIns="50800" anchor="ctr"/>
          <a:lstStyle/>
          <a:p>
            <a:pPr defTabSz="584200">
              <a:lnSpc>
                <a:spcPct val="120000"/>
              </a:lnSpc>
              <a:defRPr spc="560" sz="2800"/>
            </a:pPr>
          </a:p>
        </p:txBody>
      </p:sp>
      <p:sp>
        <p:nvSpPr>
          <p:cNvPr id="1019" name="Shape 1019"/>
          <p:cNvSpPr/>
          <p:nvPr/>
        </p:nvSpPr>
        <p:spPr>
          <a:xfrm>
            <a:off x="1879648" y="3219766"/>
            <a:ext cx="4265431" cy="4265431"/>
          </a:xfrm>
          <a:prstGeom prst="ellipse">
            <a:avLst/>
          </a:prstGeom>
          <a:solidFill>
            <a:srgbClr val="F5D328"/>
          </a:solidFill>
          <a:ln w="12700">
            <a:miter lim="400000"/>
          </a:ln>
        </p:spPr>
        <p:txBody>
          <a:bodyPr lIns="50800" tIns="50800" rIns="50800" bIns="50800" anchor="ctr"/>
          <a:lstStyle/>
          <a:p>
            <a:pPr defTabSz="584200">
              <a:lnSpc>
                <a:spcPct val="120000"/>
              </a:lnSpc>
              <a:defRPr spc="560" sz="2800"/>
            </a:pPr>
          </a:p>
        </p:txBody>
      </p:sp>
      <p:sp>
        <p:nvSpPr>
          <p:cNvPr id="1020" name="Shape 1020"/>
          <p:cNvSpPr/>
          <p:nvPr/>
        </p:nvSpPr>
        <p:spPr>
          <a:xfrm>
            <a:off x="1837202" y="3226385"/>
            <a:ext cx="4178843" cy="4273112"/>
          </a:xfrm>
          <a:custGeom>
            <a:avLst/>
            <a:gdLst/>
            <a:ahLst/>
            <a:cxnLst>
              <a:cxn ang="0">
                <a:pos x="wd2" y="hd2"/>
              </a:cxn>
              <a:cxn ang="5400000">
                <a:pos x="wd2" y="hd2"/>
              </a:cxn>
              <a:cxn ang="10800000">
                <a:pos x="wd2" y="hd2"/>
              </a:cxn>
              <a:cxn ang="16200000">
                <a:pos x="wd2" y="hd2"/>
              </a:cxn>
            </a:cxnLst>
            <a:rect l="0" t="0" r="r" b="b"/>
            <a:pathLst>
              <a:path w="21349" h="21533" fill="norm" stroke="1" extrusionOk="0">
                <a:moveTo>
                  <a:pt x="11116" y="0"/>
                </a:moveTo>
                <a:lnTo>
                  <a:pt x="11175" y="10873"/>
                </a:lnTo>
                <a:lnTo>
                  <a:pt x="21349" y="14569"/>
                </a:lnTo>
                <a:cubicBezTo>
                  <a:pt x="19412" y="19057"/>
                  <a:pt x="15425" y="21421"/>
                  <a:pt x="11283" y="21529"/>
                </a:cubicBezTo>
                <a:cubicBezTo>
                  <a:pt x="8564" y="21600"/>
                  <a:pt x="5797" y="20669"/>
                  <a:pt x="3650" y="18791"/>
                </a:cubicBezTo>
                <a:cubicBezTo>
                  <a:pt x="1695" y="17080"/>
                  <a:pt x="469" y="14722"/>
                  <a:pt x="110" y="12213"/>
                </a:cubicBezTo>
                <a:cubicBezTo>
                  <a:pt x="-251" y="9687"/>
                  <a:pt x="246" y="6938"/>
                  <a:pt x="2109" y="4435"/>
                </a:cubicBezTo>
                <a:cubicBezTo>
                  <a:pt x="3145" y="3042"/>
                  <a:pt x="4592" y="2081"/>
                  <a:pt x="6117" y="1376"/>
                </a:cubicBezTo>
                <a:cubicBezTo>
                  <a:pt x="7667" y="659"/>
                  <a:pt x="9351" y="185"/>
                  <a:pt x="11116" y="0"/>
                </a:cubicBezTo>
                <a:close/>
              </a:path>
            </a:pathLst>
          </a:custGeom>
          <a:solidFill>
            <a:srgbClr val="FFFFFF">
              <a:alpha val="50166"/>
            </a:srgbClr>
          </a:solidFill>
          <a:ln w="12700">
            <a:miter lim="400000"/>
          </a:ln>
        </p:spPr>
        <p:txBody>
          <a:bodyPr lIns="50800" tIns="50800" rIns="50800" bIns="50800" anchor="ctr"/>
          <a:lstStyle/>
          <a:p>
            <a:pPr algn="ctr">
              <a:defRPr cap="none" spc="0" sz="3300">
                <a:latin typeface="Helvetica Light"/>
                <a:ea typeface="Helvetica Light"/>
                <a:cs typeface="Helvetica Light"/>
                <a:sym typeface="Helvetica Light"/>
              </a:defRPr>
            </a:pPr>
          </a:p>
        </p:txBody>
      </p:sp>
      <p:sp>
        <p:nvSpPr>
          <p:cNvPr id="1021" name="Shape 1021"/>
          <p:cNvSpPr/>
          <p:nvPr/>
        </p:nvSpPr>
        <p:spPr>
          <a:xfrm>
            <a:off x="2569909" y="3910026"/>
            <a:ext cx="2884909" cy="2884909"/>
          </a:xfrm>
          <a:prstGeom prst="ellipse">
            <a:avLst/>
          </a:prstGeom>
          <a:solidFill>
            <a:srgbClr val="EFEFEF"/>
          </a:solidFill>
          <a:ln w="12700">
            <a:miter lim="400000"/>
          </a:ln>
        </p:spPr>
        <p:txBody>
          <a:bodyPr lIns="50800" tIns="50800" rIns="50800" bIns="50800" anchor="ctr"/>
          <a:lstStyle/>
          <a:p>
            <a:pPr algn="ctr">
              <a:defRPr cap="none" spc="0" sz="3200">
                <a:latin typeface="Helvetica Light"/>
                <a:ea typeface="Helvetica Light"/>
                <a:cs typeface="Helvetica Light"/>
                <a:sym typeface="Helvetica Light"/>
              </a:defRPr>
            </a:pPr>
          </a:p>
        </p:txBody>
      </p:sp>
      <p:sp>
        <p:nvSpPr>
          <p:cNvPr id="1022" name="Shape 1022"/>
          <p:cNvSpPr/>
          <p:nvPr/>
        </p:nvSpPr>
        <p:spPr>
          <a:xfrm>
            <a:off x="18107904" y="3205789"/>
            <a:ext cx="4265430" cy="4265431"/>
          </a:xfrm>
          <a:prstGeom prst="ellipse">
            <a:avLst/>
          </a:prstGeom>
          <a:solidFill>
            <a:srgbClr val="54585A"/>
          </a:solidFill>
          <a:ln w="12700">
            <a:miter lim="400000"/>
          </a:ln>
        </p:spPr>
        <p:txBody>
          <a:bodyPr lIns="50800" tIns="50800" rIns="50800" bIns="50800" anchor="ctr"/>
          <a:lstStyle/>
          <a:p>
            <a:pPr>
              <a:defRPr cap="none" spc="0" sz="3200"/>
            </a:pPr>
          </a:p>
        </p:txBody>
      </p:sp>
      <p:sp>
        <p:nvSpPr>
          <p:cNvPr id="1023" name="Shape 1023"/>
          <p:cNvSpPr/>
          <p:nvPr/>
        </p:nvSpPr>
        <p:spPr>
          <a:xfrm>
            <a:off x="18097250" y="3188835"/>
            <a:ext cx="4285799" cy="4302948"/>
          </a:xfrm>
          <a:custGeom>
            <a:avLst/>
            <a:gdLst/>
            <a:ahLst/>
            <a:cxnLst>
              <a:cxn ang="0">
                <a:pos x="wd2" y="hd2"/>
              </a:cxn>
              <a:cxn ang="5400000">
                <a:pos x="wd2" y="hd2"/>
              </a:cxn>
              <a:cxn ang="10800000">
                <a:pos x="wd2" y="hd2"/>
              </a:cxn>
              <a:cxn ang="16200000">
                <a:pos x="wd2" y="hd2"/>
              </a:cxn>
            </a:cxnLst>
            <a:rect l="0" t="0" r="r" b="b"/>
            <a:pathLst>
              <a:path w="20205" h="20760" fill="norm" stroke="1" extrusionOk="0">
                <a:moveTo>
                  <a:pt x="9718" y="0"/>
                </a:moveTo>
                <a:lnTo>
                  <a:pt x="9956" y="10449"/>
                </a:lnTo>
                <a:lnTo>
                  <a:pt x="18783" y="5063"/>
                </a:lnTo>
                <a:cubicBezTo>
                  <a:pt x="21049" y="9019"/>
                  <a:pt x="20434" y="13419"/>
                  <a:pt x="18152" y="16553"/>
                </a:cubicBezTo>
                <a:cubicBezTo>
                  <a:pt x="15833" y="19738"/>
                  <a:pt x="11807" y="21600"/>
                  <a:pt x="7397" y="20385"/>
                </a:cubicBezTo>
                <a:cubicBezTo>
                  <a:pt x="4100" y="19476"/>
                  <a:pt x="1751" y="17015"/>
                  <a:pt x="672" y="14106"/>
                </a:cubicBezTo>
                <a:cubicBezTo>
                  <a:pt x="-551" y="10807"/>
                  <a:pt x="-175" y="6909"/>
                  <a:pt x="2380" y="3763"/>
                </a:cubicBezTo>
                <a:cubicBezTo>
                  <a:pt x="3274" y="2663"/>
                  <a:pt x="4399" y="1825"/>
                  <a:pt x="5616" y="1207"/>
                </a:cubicBezTo>
                <a:cubicBezTo>
                  <a:pt x="6885" y="562"/>
                  <a:pt x="8269" y="148"/>
                  <a:pt x="9718" y="0"/>
                </a:cubicBezTo>
                <a:close/>
              </a:path>
            </a:pathLst>
          </a:custGeom>
          <a:solidFill>
            <a:srgbClr val="FFFFFF">
              <a:alpha val="50166"/>
            </a:srgbClr>
          </a:solidFill>
          <a:ln w="12700">
            <a:miter lim="400000"/>
          </a:ln>
        </p:spPr>
        <p:txBody>
          <a:bodyPr lIns="50800" tIns="50800" rIns="50800" bIns="50800" anchor="ctr"/>
          <a:lstStyle/>
          <a:p>
            <a:pPr defTabSz="584200">
              <a:lnSpc>
                <a:spcPct val="120000"/>
              </a:lnSpc>
              <a:defRPr spc="560" sz="2800"/>
            </a:pPr>
          </a:p>
        </p:txBody>
      </p:sp>
      <p:sp>
        <p:nvSpPr>
          <p:cNvPr id="1024" name="Shape 1024"/>
          <p:cNvSpPr/>
          <p:nvPr/>
        </p:nvSpPr>
        <p:spPr>
          <a:xfrm>
            <a:off x="18798164" y="3896050"/>
            <a:ext cx="2884909" cy="2884909"/>
          </a:xfrm>
          <a:prstGeom prst="ellipse">
            <a:avLst/>
          </a:prstGeom>
          <a:solidFill>
            <a:srgbClr val="EFEFEF"/>
          </a:solidFill>
          <a:ln w="12700">
            <a:miter lim="400000"/>
          </a:ln>
        </p:spPr>
        <p:txBody>
          <a:bodyPr lIns="50800" tIns="50800" rIns="50800" bIns="50800" anchor="ctr"/>
          <a:lstStyle/>
          <a:p>
            <a:pPr defTabSz="584200">
              <a:lnSpc>
                <a:spcPct val="120000"/>
              </a:lnSpc>
              <a:defRPr spc="560" sz="2800"/>
            </a:pPr>
          </a:p>
        </p:txBody>
      </p:sp>
      <p:sp>
        <p:nvSpPr>
          <p:cNvPr id="1025" name="Shape 1025"/>
          <p:cNvSpPr/>
          <p:nvPr>
            <p:ph type="body" sz="quarter" idx="1"/>
          </p:nvPr>
        </p:nvSpPr>
        <p:spPr>
          <a:xfrm>
            <a:off x="2046675" y="7132504"/>
            <a:ext cx="4292204" cy="4286394"/>
          </a:xfrm>
          <a:prstGeom prst="rect">
            <a:avLst/>
          </a:prstGeom>
        </p:spPr>
        <p:txBody>
          <a:bodyPr anchor="ctr"/>
          <a:lstStyle>
            <a:lvl1pPr marL="427402" indent="-427402" algn="r" defTabSz="457200">
              <a:lnSpc>
                <a:spcPct val="100000"/>
              </a:lnSpc>
              <a:spcBef>
                <a:spcPts val="5900"/>
              </a:spcBef>
              <a:buSzPct val="75000"/>
              <a:buChar char="•"/>
              <a:defRPr i="0" spc="700" sz="3500"/>
            </a:lvl1pPr>
            <a:lvl2pPr marL="1062402" indent="-427402" algn="r" defTabSz="457200">
              <a:lnSpc>
                <a:spcPct val="100000"/>
              </a:lnSpc>
              <a:spcBef>
                <a:spcPts val="5900"/>
              </a:spcBef>
              <a:defRPr i="0" spc="700" sz="3500"/>
            </a:lvl2pPr>
            <a:lvl3pPr marL="1697402" indent="-427402" algn="r" defTabSz="457200">
              <a:lnSpc>
                <a:spcPct val="100000"/>
              </a:lnSpc>
              <a:spcBef>
                <a:spcPts val="5900"/>
              </a:spcBef>
              <a:defRPr i="0" spc="700" sz="3500"/>
            </a:lvl3pPr>
            <a:lvl4pPr marL="2332402" indent="-427402" algn="r" defTabSz="457200">
              <a:lnSpc>
                <a:spcPct val="100000"/>
              </a:lnSpc>
              <a:spcBef>
                <a:spcPts val="5900"/>
              </a:spcBef>
              <a:defRPr i="0" spc="700" sz="3500"/>
            </a:lvl4pPr>
            <a:lvl5pPr marL="2967402" indent="-427402" algn="r" defTabSz="457200">
              <a:lnSpc>
                <a:spcPct val="100000"/>
              </a:lnSpc>
              <a:spcBef>
                <a:spcPts val="5900"/>
              </a:spcBef>
              <a:defRPr i="0" spc="700" sz="3500"/>
            </a:lvl5pPr>
          </a:lstStyle>
          <a:p>
            <a:pPr/>
            <a:r>
              <a:t>Body Level One</a:t>
            </a:r>
          </a:p>
          <a:p>
            <a:pPr lvl="1"/>
            <a:r>
              <a:t>Body Level Two</a:t>
            </a:r>
          </a:p>
          <a:p>
            <a:pPr lvl="2"/>
            <a:r>
              <a:t>Body Level Three</a:t>
            </a:r>
          </a:p>
          <a:p>
            <a:pPr lvl="3"/>
            <a:r>
              <a:t>Body Level Four</a:t>
            </a:r>
          </a:p>
          <a:p>
            <a:pPr lvl="4"/>
            <a:r>
              <a:t>Body Level Five</a:t>
            </a:r>
          </a:p>
        </p:txBody>
      </p:sp>
      <p:sp>
        <p:nvSpPr>
          <p:cNvPr id="1026" name="Shape 1026"/>
          <p:cNvSpPr/>
          <p:nvPr>
            <p:ph type="body" sz="quarter" idx="13"/>
          </p:nvPr>
        </p:nvSpPr>
        <p:spPr>
          <a:xfrm>
            <a:off x="1031120" y="8334585"/>
            <a:ext cx="5620546" cy="683123"/>
          </a:xfrm>
          <a:prstGeom prst="rect">
            <a:avLst/>
          </a:prstGeom>
        </p:spPr>
        <p:txBody>
          <a:bodyPr anchor="ctr"/>
          <a:lstStyle/>
          <a:p>
            <a:pPr>
              <a:defRPr i="0" spc="500" sz="2800">
                <a:solidFill>
                  <a:srgbClr val="000000"/>
                </a:solidFill>
              </a:defRPr>
            </a:pPr>
          </a:p>
        </p:txBody>
      </p:sp>
      <p:sp>
        <p:nvSpPr>
          <p:cNvPr id="1027" name="Shape 1027"/>
          <p:cNvSpPr/>
          <p:nvPr>
            <p:ph type="body" sz="quarter" idx="14"/>
          </p:nvPr>
        </p:nvSpPr>
        <p:spPr>
          <a:xfrm>
            <a:off x="1343907" y="9852752"/>
            <a:ext cx="4994973" cy="2328064"/>
          </a:xfrm>
          <a:prstGeom prst="rect">
            <a:avLst/>
          </a:prstGeom>
        </p:spPr>
        <p:txBody>
          <a:bodyPr anchor="ctr"/>
          <a:lstStyle/>
          <a:p>
            <a:pPr algn="ctr">
              <a:spcBef>
                <a:spcPts val="4200"/>
              </a:spcBef>
              <a:defRPr cap="none" i="0" spc="0" sz="3100">
                <a:solidFill>
                  <a:srgbClr val="000000"/>
                </a:solidFill>
                <a:latin typeface="Avenir Next"/>
                <a:ea typeface="Avenir Next"/>
                <a:cs typeface="Avenir Next"/>
                <a:sym typeface="Avenir Next"/>
              </a:defRPr>
            </a:pPr>
          </a:p>
        </p:txBody>
      </p:sp>
      <p:sp>
        <p:nvSpPr>
          <p:cNvPr id="1028" name="Shape 1028"/>
          <p:cNvSpPr/>
          <p:nvPr>
            <p:ph type="body" sz="quarter" idx="15"/>
          </p:nvPr>
        </p:nvSpPr>
        <p:spPr>
          <a:xfrm>
            <a:off x="9298771" y="8334585"/>
            <a:ext cx="5620546" cy="683123"/>
          </a:xfrm>
          <a:prstGeom prst="rect">
            <a:avLst/>
          </a:prstGeom>
        </p:spPr>
        <p:txBody>
          <a:bodyPr anchor="ctr"/>
          <a:lstStyle/>
          <a:p>
            <a:pPr>
              <a:defRPr i="0" spc="500" sz="2800">
                <a:solidFill>
                  <a:srgbClr val="000000"/>
                </a:solidFill>
              </a:defRPr>
            </a:pPr>
          </a:p>
        </p:txBody>
      </p:sp>
      <p:sp>
        <p:nvSpPr>
          <p:cNvPr id="1029" name="Shape 1029"/>
          <p:cNvSpPr/>
          <p:nvPr>
            <p:ph type="body" sz="quarter" idx="16"/>
          </p:nvPr>
        </p:nvSpPr>
        <p:spPr>
          <a:xfrm>
            <a:off x="9392669" y="9017706"/>
            <a:ext cx="4994971" cy="2328065"/>
          </a:xfrm>
          <a:prstGeom prst="rect">
            <a:avLst/>
          </a:prstGeom>
        </p:spPr>
        <p:txBody>
          <a:bodyPr anchor="ctr"/>
          <a:lstStyle/>
          <a:p>
            <a:pPr algn="ctr">
              <a:spcBef>
                <a:spcPts val="4200"/>
              </a:spcBef>
              <a:defRPr cap="none" i="0" spc="0" sz="3100">
                <a:solidFill>
                  <a:srgbClr val="000000"/>
                </a:solidFill>
                <a:latin typeface="Avenir Next"/>
                <a:ea typeface="Avenir Next"/>
                <a:cs typeface="Avenir Next"/>
                <a:sym typeface="Avenir Next"/>
              </a:defRPr>
            </a:pPr>
          </a:p>
        </p:txBody>
      </p:sp>
      <p:sp>
        <p:nvSpPr>
          <p:cNvPr id="1030" name="Shape 1030"/>
          <p:cNvSpPr/>
          <p:nvPr>
            <p:ph type="body" sz="quarter" idx="17"/>
          </p:nvPr>
        </p:nvSpPr>
        <p:spPr>
          <a:xfrm>
            <a:off x="17448260" y="8385385"/>
            <a:ext cx="5620546" cy="683123"/>
          </a:xfrm>
          <a:prstGeom prst="rect">
            <a:avLst/>
          </a:prstGeom>
        </p:spPr>
        <p:txBody>
          <a:bodyPr anchor="ctr"/>
          <a:lstStyle/>
          <a:p>
            <a:pPr>
              <a:defRPr i="0" spc="500" sz="2800">
                <a:solidFill>
                  <a:srgbClr val="000000"/>
                </a:solidFill>
              </a:defRPr>
            </a:pPr>
          </a:p>
        </p:txBody>
      </p:sp>
      <p:sp>
        <p:nvSpPr>
          <p:cNvPr id="1031" name="Shape 1031"/>
          <p:cNvSpPr/>
          <p:nvPr>
            <p:ph type="body" sz="quarter" idx="18"/>
          </p:nvPr>
        </p:nvSpPr>
        <p:spPr>
          <a:xfrm>
            <a:off x="17654234" y="9017706"/>
            <a:ext cx="4994970" cy="2328065"/>
          </a:xfrm>
          <a:prstGeom prst="rect">
            <a:avLst/>
          </a:prstGeom>
        </p:spPr>
        <p:txBody>
          <a:bodyPr anchor="ctr"/>
          <a:lstStyle/>
          <a:p>
            <a:pPr algn="ctr">
              <a:spcBef>
                <a:spcPts val="4200"/>
              </a:spcBef>
              <a:defRPr cap="none" i="0" spc="0" sz="3100">
                <a:solidFill>
                  <a:srgbClr val="000000"/>
                </a:solidFill>
                <a:latin typeface="Avenir Next"/>
                <a:ea typeface="Avenir Next"/>
                <a:cs typeface="Avenir Next"/>
                <a:sym typeface="Avenir Next"/>
              </a:defRPr>
            </a:pPr>
          </a:p>
        </p:txBody>
      </p:sp>
      <p:sp>
        <p:nvSpPr>
          <p:cNvPr id="1032" name="Shape 1032"/>
          <p:cNvSpPr/>
          <p:nvPr>
            <p:ph type="body" sz="quarter" idx="19"/>
          </p:nvPr>
        </p:nvSpPr>
        <p:spPr>
          <a:xfrm>
            <a:off x="1149787" y="1020668"/>
            <a:ext cx="18979756" cy="1016002"/>
          </a:xfrm>
          <a:prstGeom prst="rect">
            <a:avLst/>
          </a:prstGeom>
        </p:spPr>
        <p:txBody>
          <a:bodyPr anchor="ctr"/>
          <a:lstStyle/>
          <a:p>
            <a:pPr defTabSz="825500">
              <a:lnSpc>
                <a:spcPct val="100000"/>
              </a:lnSpc>
              <a:defRPr i="0" spc="500" sz="5000">
                <a:solidFill>
                  <a:srgbClr val="F2B62D"/>
                </a:solidFill>
                <a:latin typeface="Brandon Grotesque Regular"/>
                <a:ea typeface="Brandon Grotesque Regular"/>
                <a:cs typeface="Brandon Grotesque Regular"/>
                <a:sym typeface="Brandon Grotesque Regular"/>
              </a:defRPr>
            </a:pPr>
          </a:p>
        </p:txBody>
      </p:sp>
      <p:sp>
        <p:nvSpPr>
          <p:cNvPr id="1033" name="Shape 1033"/>
          <p:cNvSpPr/>
          <p:nvPr>
            <p:ph type="body" sz="quarter" idx="20"/>
          </p:nvPr>
        </p:nvSpPr>
        <p:spPr>
          <a:xfrm>
            <a:off x="15456771" y="5962967"/>
            <a:ext cx="4292205" cy="4286392"/>
          </a:xfrm>
          <a:prstGeom prst="rect">
            <a:avLst/>
          </a:prstGeom>
        </p:spPr>
        <p:txBody>
          <a:bodyPr anchor="ctr"/>
          <a:lstStyle/>
          <a:p>
            <a:pPr indent="12700" algn="ctr" defTabSz="825500">
              <a:lnSpc>
                <a:spcPct val="100000"/>
              </a:lnSpc>
              <a:defRPr cap="none" i="0" spc="0" sz="5000">
                <a:solidFill>
                  <a:srgbClr val="000000"/>
                </a:solidFill>
              </a:defRPr>
            </a:pPr>
          </a:p>
        </p:txBody>
      </p:sp>
      <p:sp>
        <p:nvSpPr>
          <p:cNvPr id="1034" name="Shape 1034"/>
          <p:cNvSpPr/>
          <p:nvPr>
            <p:ph type="body" sz="quarter" idx="21"/>
          </p:nvPr>
        </p:nvSpPr>
        <p:spPr>
          <a:xfrm>
            <a:off x="18132623" y="3184826"/>
            <a:ext cx="4292205" cy="4286394"/>
          </a:xfrm>
          <a:prstGeom prst="rect">
            <a:avLst/>
          </a:prstGeom>
        </p:spPr>
        <p:txBody>
          <a:bodyPr anchor="ctr"/>
          <a:lstStyle/>
          <a:p>
            <a:pPr indent="12700" algn="ctr" defTabSz="825500">
              <a:lnSpc>
                <a:spcPct val="100000"/>
              </a:lnSpc>
              <a:defRPr cap="none" i="0" spc="0" sz="5000">
                <a:solidFill>
                  <a:srgbClr val="000000"/>
                </a:solidFill>
              </a:defRPr>
            </a:pPr>
          </a:p>
        </p:txBody>
      </p:sp>
      <p:sp>
        <p:nvSpPr>
          <p:cNvPr id="1035" name="Shape 103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7.xml><?xml version="1.0" encoding="utf-8"?>
<p:sldLayout xmlns:a="http://schemas.openxmlformats.org/drawingml/2006/main" xmlns:r="http://schemas.openxmlformats.org/officeDocument/2006/relationships" xmlns:p="http://schemas.openxmlformats.org/presentationml/2006/main" type="tx" showMasterSp="0" showMasterPhAnim="1">
  <p:cSld name="Blank Light copy 1">
    <p:bg>
      <p:bgPr>
        <a:solidFill>
          <a:srgbClr val="EFEFEF"/>
        </a:solidFill>
      </p:bgPr>
    </p:bg>
    <p:spTree>
      <p:nvGrpSpPr>
        <p:cNvPr id="1" name=""/>
        <p:cNvGrpSpPr/>
        <p:nvPr/>
      </p:nvGrpSpPr>
      <p:grpSpPr>
        <a:xfrm>
          <a:off x="0" y="0"/>
          <a:ext cx="0" cy="0"/>
          <a:chOff x="0" y="0"/>
          <a:chExt cx="0" cy="0"/>
        </a:xfrm>
      </p:grpSpPr>
      <p:sp>
        <p:nvSpPr>
          <p:cNvPr id="1042" name="Shape 104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8.xml><?xml version="1.0" encoding="utf-8"?>
<p:sldLayout xmlns:a="http://schemas.openxmlformats.org/drawingml/2006/main" xmlns:r="http://schemas.openxmlformats.org/officeDocument/2006/relationships" xmlns:p="http://schemas.openxmlformats.org/presentationml/2006/main" type="tx" showMasterSp="1" showMasterPhAnim="1">
  <p:cSld name="Copy Dark">
    <p:spTree>
      <p:nvGrpSpPr>
        <p:cNvPr id="1" name=""/>
        <p:cNvGrpSpPr/>
        <p:nvPr/>
      </p:nvGrpSpPr>
      <p:grpSpPr>
        <a:xfrm>
          <a:off x="0" y="0"/>
          <a:ext cx="0" cy="0"/>
          <a:chOff x="0" y="0"/>
          <a:chExt cx="0" cy="0"/>
        </a:xfrm>
      </p:grpSpPr>
      <p:sp>
        <p:nvSpPr>
          <p:cNvPr id="1049" name="Shape 1049"/>
          <p:cNvSpPr/>
          <p:nvPr>
            <p:ph type="body" sz="quarter"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50" name="Shape 1050"/>
          <p:cNvSpPr/>
          <p:nvPr>
            <p:ph type="body" sz="quarter" idx="13"/>
          </p:nvPr>
        </p:nvSpPr>
        <p:spPr>
          <a:xfrm>
            <a:off x="1505395" y="6410314"/>
            <a:ext cx="9149327" cy="5715002"/>
          </a:xfrm>
          <a:prstGeom prst="rect">
            <a:avLst/>
          </a:prstGeom>
        </p:spPr>
        <p:txBody>
          <a:bodyPr/>
          <a:lstStyle/>
          <a:p>
            <a:pPr>
              <a:spcBef>
                <a:spcPts val="2800"/>
              </a:spcBef>
              <a:defRPr cap="none" i="0" spc="0" sz="2800">
                <a:solidFill>
                  <a:srgbClr val="DCDEE0"/>
                </a:solidFill>
              </a:defRPr>
            </a:pPr>
          </a:p>
        </p:txBody>
      </p:sp>
      <p:sp>
        <p:nvSpPr>
          <p:cNvPr id="1051" name="Shape 1051"/>
          <p:cNvSpPr/>
          <p:nvPr>
            <p:ph type="body" sz="quarter" idx="14"/>
          </p:nvPr>
        </p:nvSpPr>
        <p:spPr>
          <a:xfrm>
            <a:off x="11733128" y="6410314"/>
            <a:ext cx="9149327" cy="3642362"/>
          </a:xfrm>
          <a:prstGeom prst="rect">
            <a:avLst/>
          </a:prstGeom>
        </p:spPr>
        <p:txBody>
          <a:bodyPr/>
          <a:lstStyle/>
          <a:p>
            <a:pPr>
              <a:spcBef>
                <a:spcPts val="2800"/>
              </a:spcBef>
              <a:defRPr cap="none" i="0" spc="0" sz="2800">
                <a:solidFill>
                  <a:srgbClr val="DCDEE0"/>
                </a:solidFill>
              </a:defRPr>
            </a:pPr>
          </a:p>
        </p:txBody>
      </p:sp>
      <p:sp>
        <p:nvSpPr>
          <p:cNvPr id="1052" name="Shape 1052"/>
          <p:cNvSpPr/>
          <p:nvPr>
            <p:ph type="pic" sz="quarter" idx="15"/>
          </p:nvPr>
        </p:nvSpPr>
        <p:spPr>
          <a:xfrm>
            <a:off x="1980795" y="1635775"/>
            <a:ext cx="644275" cy="966411"/>
          </a:xfrm>
          <a:prstGeom prst="rect">
            <a:avLst/>
          </a:prstGeom>
        </p:spPr>
        <p:txBody>
          <a:bodyPr lIns="91439" tIns="45719" rIns="91439" bIns="45719">
            <a:noAutofit/>
          </a:bodyPr>
          <a:lstStyle/>
          <a:p>
            <a:pPr/>
          </a:p>
        </p:txBody>
      </p:sp>
      <p:sp>
        <p:nvSpPr>
          <p:cNvPr id="1053" name="Shape 105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9.xml><?xml version="1.0" encoding="utf-8"?>
<p:sldLayout xmlns:a="http://schemas.openxmlformats.org/drawingml/2006/main" xmlns:r="http://schemas.openxmlformats.org/officeDocument/2006/relationships" xmlns:p="http://schemas.openxmlformats.org/presentationml/2006/main" type="tx" showMasterSp="1" showMasterPhAnim="1">
  <p:cSld name="Copy Light">
    <p:bg>
      <p:bgPr>
        <a:solidFill>
          <a:srgbClr val="EFEFEF"/>
        </a:solidFill>
      </p:bgPr>
    </p:bg>
    <p:spTree>
      <p:nvGrpSpPr>
        <p:cNvPr id="1" name=""/>
        <p:cNvGrpSpPr/>
        <p:nvPr/>
      </p:nvGrpSpPr>
      <p:grpSpPr>
        <a:xfrm>
          <a:off x="0" y="0"/>
          <a:ext cx="0" cy="0"/>
          <a:chOff x="0" y="0"/>
          <a:chExt cx="0" cy="0"/>
        </a:xfrm>
      </p:grpSpPr>
      <p:sp>
        <p:nvSpPr>
          <p:cNvPr id="1060" name="Shape 1060"/>
          <p:cNvSpPr/>
          <p:nvPr>
            <p:ph type="body" sz="quarter" idx="1"/>
          </p:nvPr>
        </p:nvSpPr>
        <p:spPr>
          <a:xfrm>
            <a:off x="1575875" y="3658382"/>
            <a:ext cx="21693233" cy="1722122"/>
          </a:xfrm>
          <a:prstGeom prst="rect">
            <a:avLst/>
          </a:prstGeom>
        </p:spPr>
        <p:txBody>
          <a:bodyPr/>
          <a:lstStyle>
            <a:lvl1pPr>
              <a:defRPr i="0">
                <a:solidFill>
                  <a:srgbClr val="000000"/>
                </a:solidFill>
              </a:defRPr>
            </a:lvl1pPr>
            <a:lvl2pPr>
              <a:defRPr i="0">
                <a:solidFill>
                  <a:srgbClr val="000000"/>
                </a:solidFill>
              </a:defRPr>
            </a:lvl2pPr>
            <a:lvl3pPr>
              <a:defRPr i="0">
                <a:solidFill>
                  <a:srgbClr val="000000"/>
                </a:solidFill>
              </a:defRPr>
            </a:lvl3pPr>
            <a:lvl4pPr>
              <a:defRPr i="0">
                <a:solidFill>
                  <a:srgbClr val="000000"/>
                </a:solidFill>
              </a:defRPr>
            </a:lvl4pPr>
            <a:lvl5pPr>
              <a:defRPr i="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1061" name="Shape 1061"/>
          <p:cNvSpPr/>
          <p:nvPr>
            <p:ph type="body" sz="half" idx="13"/>
          </p:nvPr>
        </p:nvSpPr>
        <p:spPr>
          <a:xfrm>
            <a:off x="1505395" y="6410314"/>
            <a:ext cx="9149327" cy="8315960"/>
          </a:xfrm>
          <a:prstGeom prst="rect">
            <a:avLst/>
          </a:prstGeom>
        </p:spPr>
        <p:txBody>
          <a:bodyPr/>
          <a:lstStyle/>
          <a:p>
            <a:pPr>
              <a:spcBef>
                <a:spcPts val="4200"/>
              </a:spcBef>
              <a:defRPr cap="none" i="0" spc="0" sz="3100">
                <a:solidFill>
                  <a:srgbClr val="000000"/>
                </a:solidFill>
                <a:latin typeface="Avenir Next"/>
                <a:ea typeface="Avenir Next"/>
                <a:cs typeface="Avenir Next"/>
                <a:sym typeface="Avenir Next"/>
              </a:defRPr>
            </a:pPr>
          </a:p>
        </p:txBody>
      </p:sp>
      <p:sp>
        <p:nvSpPr>
          <p:cNvPr id="1062" name="Shape 1062"/>
          <p:cNvSpPr/>
          <p:nvPr>
            <p:ph type="body" sz="quarter" idx="14"/>
          </p:nvPr>
        </p:nvSpPr>
        <p:spPr>
          <a:xfrm>
            <a:off x="11733128" y="6410314"/>
            <a:ext cx="9149327" cy="5115562"/>
          </a:xfrm>
          <a:prstGeom prst="rect">
            <a:avLst/>
          </a:prstGeom>
        </p:spPr>
        <p:txBody>
          <a:bodyPr/>
          <a:lstStyle/>
          <a:p>
            <a:pPr>
              <a:spcBef>
                <a:spcPts val="4200"/>
              </a:spcBef>
              <a:defRPr cap="none" i="0" spc="0" sz="3100">
                <a:solidFill>
                  <a:srgbClr val="000000"/>
                </a:solidFill>
                <a:latin typeface="Avenir Next"/>
                <a:ea typeface="Avenir Next"/>
                <a:cs typeface="Avenir Next"/>
                <a:sym typeface="Avenir Next"/>
              </a:defRPr>
            </a:pPr>
          </a:p>
        </p:txBody>
      </p:sp>
      <p:sp>
        <p:nvSpPr>
          <p:cNvPr id="1063" name="Shape 1063"/>
          <p:cNvSpPr/>
          <p:nvPr>
            <p:ph type="pic" sz="quarter" idx="15"/>
          </p:nvPr>
        </p:nvSpPr>
        <p:spPr>
          <a:xfrm>
            <a:off x="1932127" y="1755693"/>
            <a:ext cx="741612" cy="726576"/>
          </a:xfrm>
          <a:prstGeom prst="rect">
            <a:avLst/>
          </a:prstGeom>
        </p:spPr>
        <p:txBody>
          <a:bodyPr lIns="91439" tIns="45719" rIns="91439" bIns="45719">
            <a:noAutofit/>
          </a:bodyPr>
          <a:lstStyle/>
          <a:p>
            <a:pPr/>
          </a:p>
        </p:txBody>
      </p:sp>
      <p:sp>
        <p:nvSpPr>
          <p:cNvPr id="1064" name="Shape 106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Long Agenda Y">
    <p:bg>
      <p:bgPr>
        <a:solidFill>
          <a:srgbClr val="EFEFEF"/>
        </a:solidFill>
      </p:bgPr>
    </p:bg>
    <p:spTree>
      <p:nvGrpSpPr>
        <p:cNvPr id="1" name=""/>
        <p:cNvGrpSpPr/>
        <p:nvPr/>
      </p:nvGrpSpPr>
      <p:grpSpPr>
        <a:xfrm>
          <a:off x="0" y="0"/>
          <a:ext cx="0" cy="0"/>
          <a:chOff x="0" y="0"/>
          <a:chExt cx="0" cy="0"/>
        </a:xfrm>
      </p:grpSpPr>
      <p:sp>
        <p:nvSpPr>
          <p:cNvPr id="83" name="Shape 83"/>
          <p:cNvSpPr/>
          <p:nvPr/>
        </p:nvSpPr>
        <p:spPr>
          <a:xfrm>
            <a:off x="254000" y="251766"/>
            <a:ext cx="23876000" cy="13212468"/>
          </a:xfrm>
          <a:prstGeom prst="rect">
            <a:avLst/>
          </a:prstGeom>
          <a:solidFill>
            <a:srgbClr val="FFFFFF"/>
          </a:solidFill>
          <a:ln w="12700">
            <a:miter lim="400000"/>
          </a:ln>
        </p:spPr>
        <p:txBody>
          <a:bodyPr lIns="50800" tIns="50800" rIns="50800" bIns="50800" anchor="ctr"/>
          <a:lstStyle/>
          <a:p>
            <a:pPr defTabSz="914400">
              <a:defRPr cap="none" spc="0" sz="1800">
                <a:solidFill>
                  <a:srgbClr val="000000"/>
                </a:solidFill>
                <a:latin typeface="Calibri"/>
                <a:ea typeface="Calibri"/>
                <a:cs typeface="Calibri"/>
                <a:sym typeface="Calibri"/>
              </a:defRPr>
            </a:pPr>
          </a:p>
        </p:txBody>
      </p:sp>
      <p:sp>
        <p:nvSpPr>
          <p:cNvPr id="84" name="Shape 84"/>
          <p:cNvSpPr/>
          <p:nvPr/>
        </p:nvSpPr>
        <p:spPr>
          <a:xfrm>
            <a:off x="255928" y="264197"/>
            <a:ext cx="23872144" cy="13187606"/>
          </a:xfrm>
          <a:prstGeom prst="rect">
            <a:avLst/>
          </a:prstGeom>
          <a:solidFill>
            <a:srgbClr val="F2B62D"/>
          </a:solidFill>
          <a:ln w="12700">
            <a:miter lim="400000"/>
          </a:ln>
        </p:spPr>
        <p:txBody>
          <a:bodyPr lIns="50800" tIns="50800" rIns="50800" bIns="50800" anchor="ctr"/>
          <a:lstStyle/>
          <a:p>
            <a:pPr algn="r" defTabSz="914400">
              <a:defRPr spc="720" sz="3600">
                <a:solidFill>
                  <a:srgbClr val="F2B62D"/>
                </a:solidFill>
                <a:latin typeface="Calibri"/>
                <a:ea typeface="Calibri"/>
                <a:cs typeface="Calibri"/>
                <a:sym typeface="Calibri"/>
              </a:defRPr>
            </a:pPr>
          </a:p>
        </p:txBody>
      </p:sp>
      <p:sp>
        <p:nvSpPr>
          <p:cNvPr id="85" name="Shape 85"/>
          <p:cNvSpPr/>
          <p:nvPr/>
        </p:nvSpPr>
        <p:spPr>
          <a:xfrm flipV="1">
            <a:off x="12217400" y="5480480"/>
            <a:ext cx="1" cy="3368081"/>
          </a:xfrm>
          <a:prstGeom prst="line">
            <a:avLst/>
          </a:prstGeom>
          <a:ln w="50800">
            <a:solidFill>
              <a:srgbClr val="000000"/>
            </a:solidFill>
            <a:miter lim="400000"/>
          </a:ln>
        </p:spPr>
        <p:txBody>
          <a:bodyPr lIns="45718" tIns="45718" rIns="45718" bIns="45718"/>
          <a:lstStyle/>
          <a:p>
            <a:pPr>
              <a:defRPr>
                <a:solidFill>
                  <a:srgbClr val="F2B62D"/>
                </a:solidFill>
              </a:defRPr>
            </a:pPr>
          </a:p>
        </p:txBody>
      </p:sp>
      <p:sp>
        <p:nvSpPr>
          <p:cNvPr id="86" name="Shape 86"/>
          <p:cNvSpPr/>
          <p:nvPr/>
        </p:nvSpPr>
        <p:spPr>
          <a:xfrm>
            <a:off x="17221200" y="4057650"/>
            <a:ext cx="2853437" cy="560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spcBef>
                <a:spcPts val="2200"/>
              </a:spcBef>
              <a:defRPr cap="none" spc="396" sz="3600">
                <a:solidFill>
                  <a:srgbClr val="000000"/>
                </a:solidFill>
              </a:defRPr>
            </a:pPr>
            <a:r>
              <a:t>Welcome</a:t>
            </a:r>
          </a:p>
          <a:p>
            <a:pPr>
              <a:spcBef>
                <a:spcPts val="2200"/>
              </a:spcBef>
              <a:defRPr cap="none" spc="396" sz="3600">
                <a:solidFill>
                  <a:srgbClr val="000000"/>
                </a:solidFill>
              </a:defRPr>
            </a:pPr>
            <a:r>
              <a:t>About</a:t>
            </a:r>
          </a:p>
          <a:p>
            <a:pPr>
              <a:spcBef>
                <a:spcPts val="2200"/>
              </a:spcBef>
              <a:defRPr cap="none" spc="396" sz="3600">
                <a:solidFill>
                  <a:srgbClr val="000000"/>
                </a:solidFill>
              </a:defRPr>
            </a:pPr>
            <a:r>
              <a:t>Portfolio</a:t>
            </a:r>
          </a:p>
          <a:p>
            <a:pPr>
              <a:spcBef>
                <a:spcPts val="2200"/>
              </a:spcBef>
              <a:defRPr cap="none" spc="396" sz="3600">
                <a:solidFill>
                  <a:srgbClr val="000000"/>
                </a:solidFill>
              </a:defRPr>
            </a:pPr>
            <a:r>
              <a:t>Creative</a:t>
            </a:r>
          </a:p>
          <a:p>
            <a:pPr>
              <a:spcBef>
                <a:spcPts val="2200"/>
              </a:spcBef>
              <a:defRPr cap="none" spc="396" sz="3600">
                <a:solidFill>
                  <a:srgbClr val="000000"/>
                </a:solidFill>
              </a:defRPr>
            </a:pPr>
            <a:r>
              <a:t>Media</a:t>
            </a:r>
          </a:p>
          <a:p>
            <a:pPr>
              <a:spcBef>
                <a:spcPts val="2200"/>
              </a:spcBef>
              <a:defRPr cap="none" spc="396" sz="3600">
                <a:solidFill>
                  <a:srgbClr val="000000"/>
                </a:solidFill>
              </a:defRPr>
            </a:pPr>
            <a:r>
              <a:t>Team</a:t>
            </a:r>
          </a:p>
          <a:p>
            <a:pPr>
              <a:spcBef>
                <a:spcPts val="2200"/>
              </a:spcBef>
              <a:defRPr cap="none" spc="396" sz="3600">
                <a:solidFill>
                  <a:srgbClr val="000000"/>
                </a:solidFill>
              </a:defRPr>
            </a:pPr>
            <a:r>
              <a:t>Next Steps</a:t>
            </a:r>
          </a:p>
        </p:txBody>
      </p:sp>
      <p:sp>
        <p:nvSpPr>
          <p:cNvPr id="87" name="Shape 87"/>
          <p:cNvSpPr/>
          <p:nvPr/>
        </p:nvSpPr>
        <p:spPr>
          <a:xfrm>
            <a:off x="2520255" y="6045200"/>
            <a:ext cx="7001694" cy="162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pc="2000" sz="10000">
                <a:solidFill>
                  <a:srgbClr val="000000"/>
                </a:solidFill>
              </a:defRPr>
            </a:lvl1pPr>
          </a:lstStyle>
          <a:p>
            <a:pPr/>
            <a:r>
              <a:t>AGENDA</a:t>
            </a:r>
          </a:p>
        </p:txBody>
      </p:sp>
      <p:sp>
        <p:nvSpPr>
          <p:cNvPr id="88" name="Shape 88"/>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000000"/>
                </a:solidFill>
              </a:defRPr>
            </a:lvl1pPr>
          </a:lstStyle>
          <a:p>
            <a:pPr/>
            <a:r>
              <a:t>Proprietary &amp; Confidential  |  © Campbell Ewald  |  All rights reserved.</a:t>
            </a:r>
          </a:p>
        </p:txBody>
      </p:sp>
      <p:sp>
        <p:nvSpPr>
          <p:cNvPr id="89" name="Shape 89"/>
          <p:cNvSpPr/>
          <p:nvPr>
            <p:ph type="sldNum" sz="quarter" idx="2"/>
          </p:nvPr>
        </p:nvSpPr>
        <p:spPr>
          <a:xfrm>
            <a:off x="22070419" y="12532995"/>
            <a:ext cx="637182" cy="538479"/>
          </a:xfrm>
          <a:prstGeom prst="rect">
            <a:avLst/>
          </a:prstGeom>
        </p:spPr>
        <p:txBody>
          <a:bodyPr lIns="91438" tIns="91438" rIns="91438" bIns="91438" anchor="ctr"/>
          <a:lstStyle>
            <a:lvl1pPr defTabSz="914400">
              <a:defRPr spc="480" sz="24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0.xml><?xml version="1.0" encoding="utf-8"?>
<p:sldLayout xmlns:a="http://schemas.openxmlformats.org/drawingml/2006/main" xmlns:r="http://schemas.openxmlformats.org/officeDocument/2006/relationships" xmlns:p="http://schemas.openxmlformats.org/presentationml/2006/main" type="tx" showMasterSp="0" showMasterPhAnim="1">
  <p:cSld name="Simple Two Column">
    <p:spTree>
      <p:nvGrpSpPr>
        <p:cNvPr id="1" name=""/>
        <p:cNvGrpSpPr/>
        <p:nvPr/>
      </p:nvGrpSpPr>
      <p:grpSpPr>
        <a:xfrm>
          <a:off x="0" y="0"/>
          <a:ext cx="0" cy="0"/>
          <a:chOff x="0" y="0"/>
          <a:chExt cx="0" cy="0"/>
        </a:xfrm>
      </p:grpSpPr>
      <p:sp>
        <p:nvSpPr>
          <p:cNvPr id="1071" name="Shape 1071"/>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1072" name="Shape 1072"/>
          <p:cNvSpPr/>
          <p:nvPr>
            <p:ph type="body" sz="quarter" idx="1"/>
          </p:nvPr>
        </p:nvSpPr>
        <p:spPr>
          <a:xfrm>
            <a:off x="1264087" y="4480245"/>
            <a:ext cx="9149327" cy="5715003"/>
          </a:xfrm>
          <a:prstGeom prst="rect">
            <a:avLst/>
          </a:prstGeom>
        </p:spPr>
        <p:txBody>
          <a:bodyPr/>
          <a:lstStyle>
            <a:lvl1pPr>
              <a:spcBef>
                <a:spcPts val="2800"/>
              </a:spcBef>
              <a:defRPr cap="none" i="0" spc="0" sz="2800">
                <a:solidFill>
                  <a:srgbClr val="DCDEE0"/>
                </a:solidFill>
              </a:defRPr>
            </a:lvl1pPr>
            <a:lvl2pPr marL="976922" indent="-341922">
              <a:spcBef>
                <a:spcPts val="2800"/>
              </a:spcBef>
              <a:defRPr cap="none" i="0" spc="0" sz="2800">
                <a:solidFill>
                  <a:srgbClr val="DCDEE0"/>
                </a:solidFill>
              </a:defRPr>
            </a:lvl2pPr>
            <a:lvl3pPr marL="1611922" indent="-341922">
              <a:spcBef>
                <a:spcPts val="2800"/>
              </a:spcBef>
              <a:defRPr cap="none" i="0" spc="0" sz="2800">
                <a:solidFill>
                  <a:srgbClr val="DCDEE0"/>
                </a:solidFill>
              </a:defRPr>
            </a:lvl3pPr>
            <a:lvl4pPr marL="2246922" indent="-341922">
              <a:spcBef>
                <a:spcPts val="2800"/>
              </a:spcBef>
              <a:defRPr cap="none" i="0" spc="0" sz="2800">
                <a:solidFill>
                  <a:srgbClr val="DCDEE0"/>
                </a:solidFill>
              </a:defRPr>
            </a:lvl4pPr>
            <a:lvl5pPr marL="2881922" indent="-341922">
              <a:spcBef>
                <a:spcPts val="2800"/>
              </a:spcBef>
              <a:defRPr cap="none" i="0" spc="0" sz="2800">
                <a:solidFill>
                  <a:srgbClr val="DCDEE0"/>
                </a:solidFill>
              </a:defRPr>
            </a:lvl5pPr>
          </a:lstStyle>
          <a:p>
            <a:pPr/>
            <a:r>
              <a:t>Body Level One</a:t>
            </a:r>
          </a:p>
          <a:p>
            <a:pPr lvl="1"/>
            <a:r>
              <a:t>Body Level Two</a:t>
            </a:r>
          </a:p>
          <a:p>
            <a:pPr lvl="2"/>
            <a:r>
              <a:t>Body Level Three</a:t>
            </a:r>
          </a:p>
          <a:p>
            <a:pPr lvl="3"/>
            <a:r>
              <a:t>Body Level Four</a:t>
            </a:r>
          </a:p>
          <a:p>
            <a:pPr lvl="4"/>
            <a:r>
              <a:t>Body Level Five</a:t>
            </a:r>
          </a:p>
        </p:txBody>
      </p:sp>
      <p:sp>
        <p:nvSpPr>
          <p:cNvPr id="1073" name="Shape 1073"/>
          <p:cNvSpPr/>
          <p:nvPr>
            <p:ph type="body" sz="quarter" idx="13"/>
          </p:nvPr>
        </p:nvSpPr>
        <p:spPr>
          <a:xfrm>
            <a:off x="11491821" y="4480245"/>
            <a:ext cx="9149326" cy="3642363"/>
          </a:xfrm>
          <a:prstGeom prst="rect">
            <a:avLst/>
          </a:prstGeom>
        </p:spPr>
        <p:txBody>
          <a:bodyPr/>
          <a:lstStyle/>
          <a:p>
            <a:pPr>
              <a:spcBef>
                <a:spcPts val="2800"/>
              </a:spcBef>
              <a:defRPr cap="none" i="0" spc="0" sz="2800">
                <a:solidFill>
                  <a:srgbClr val="DCDEE0"/>
                </a:solidFill>
              </a:defRPr>
            </a:pPr>
          </a:p>
        </p:txBody>
      </p:sp>
      <p:sp>
        <p:nvSpPr>
          <p:cNvPr id="1074" name="Shape 1074"/>
          <p:cNvSpPr/>
          <p:nvPr>
            <p:ph type="body" sz="quarter" idx="14"/>
          </p:nvPr>
        </p:nvSpPr>
        <p:spPr>
          <a:xfrm>
            <a:off x="1264087" y="893668"/>
            <a:ext cx="11363129" cy="863602"/>
          </a:xfrm>
          <a:prstGeom prst="rect">
            <a:avLst/>
          </a:prstGeom>
        </p:spPr>
        <p:txBody>
          <a:bodyPr anchor="ctr"/>
          <a:lstStyle/>
          <a:p>
            <a:pPr defTabSz="825500">
              <a:lnSpc>
                <a:spcPct val="100000"/>
              </a:lnSpc>
              <a:defRPr i="0" spc="500" sz="5000">
                <a:solidFill>
                  <a:srgbClr val="F2B62D"/>
                </a:solidFill>
              </a:defRPr>
            </a:pPr>
          </a:p>
        </p:txBody>
      </p:sp>
      <p:sp>
        <p:nvSpPr>
          <p:cNvPr id="1075" name="Shape 107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1.xml><?xml version="1.0" encoding="utf-8"?>
<p:sldLayout xmlns:a="http://schemas.openxmlformats.org/drawingml/2006/main" xmlns:r="http://schemas.openxmlformats.org/officeDocument/2006/relationships" xmlns:p="http://schemas.openxmlformats.org/presentationml/2006/main" type="tx" showMasterSp="0" showMasterPhAnim="1">
  <p:cSld name="Simple Two Column copy">
    <p:bg>
      <p:bgPr>
        <a:solidFill>
          <a:srgbClr val="EFEFEF"/>
        </a:solidFill>
      </p:bgPr>
    </p:bg>
    <p:spTree>
      <p:nvGrpSpPr>
        <p:cNvPr id="1" name=""/>
        <p:cNvGrpSpPr/>
        <p:nvPr/>
      </p:nvGrpSpPr>
      <p:grpSpPr>
        <a:xfrm>
          <a:off x="0" y="0"/>
          <a:ext cx="0" cy="0"/>
          <a:chOff x="0" y="0"/>
          <a:chExt cx="0" cy="0"/>
        </a:xfrm>
      </p:grpSpPr>
      <p:sp>
        <p:nvSpPr>
          <p:cNvPr id="1082" name="Shape 1082"/>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1083" name="Shape 1083"/>
          <p:cNvSpPr/>
          <p:nvPr>
            <p:ph type="body" sz="half" idx="1"/>
          </p:nvPr>
        </p:nvSpPr>
        <p:spPr>
          <a:xfrm>
            <a:off x="1264087" y="4480245"/>
            <a:ext cx="9149327" cy="8315963"/>
          </a:xfrm>
          <a:prstGeom prst="rect">
            <a:avLst/>
          </a:prstGeom>
        </p:spPr>
        <p:txBody>
          <a:bodyPr/>
          <a:lstStyle>
            <a:lvl1pPr>
              <a:spcBef>
                <a:spcPts val="4200"/>
              </a:spcBef>
              <a:defRPr cap="none" i="0" spc="0" sz="3100">
                <a:solidFill>
                  <a:srgbClr val="000000"/>
                </a:solidFill>
                <a:latin typeface="Avenir Next"/>
                <a:ea typeface="Avenir Next"/>
                <a:cs typeface="Avenir Next"/>
                <a:sym typeface="Avenir Next"/>
              </a:defRPr>
            </a:lvl1pPr>
            <a:lvl2pPr marL="1013556" indent="-378556">
              <a:spcBef>
                <a:spcPts val="4200"/>
              </a:spcBef>
              <a:defRPr cap="none" i="0" spc="0" sz="3100">
                <a:solidFill>
                  <a:srgbClr val="000000"/>
                </a:solidFill>
                <a:latin typeface="Avenir Next"/>
                <a:ea typeface="Avenir Next"/>
                <a:cs typeface="Avenir Next"/>
                <a:sym typeface="Avenir Next"/>
              </a:defRPr>
            </a:lvl2pPr>
            <a:lvl3pPr marL="1648556" indent="-378556">
              <a:spcBef>
                <a:spcPts val="4200"/>
              </a:spcBef>
              <a:defRPr cap="none" i="0" spc="0" sz="3100">
                <a:solidFill>
                  <a:srgbClr val="000000"/>
                </a:solidFill>
                <a:latin typeface="Avenir Next"/>
                <a:ea typeface="Avenir Next"/>
                <a:cs typeface="Avenir Next"/>
                <a:sym typeface="Avenir Next"/>
              </a:defRPr>
            </a:lvl3pPr>
            <a:lvl4pPr marL="2283556" indent="-378556">
              <a:spcBef>
                <a:spcPts val="4200"/>
              </a:spcBef>
              <a:defRPr cap="none" i="0" spc="0" sz="3100">
                <a:solidFill>
                  <a:srgbClr val="000000"/>
                </a:solidFill>
                <a:latin typeface="Avenir Next"/>
                <a:ea typeface="Avenir Next"/>
                <a:cs typeface="Avenir Next"/>
                <a:sym typeface="Avenir Next"/>
              </a:defRPr>
            </a:lvl4pPr>
            <a:lvl5pPr marL="2918556" indent="-378556">
              <a:spcBef>
                <a:spcPts val="4200"/>
              </a:spcBef>
              <a:defRPr cap="none" i="0" spc="0" sz="3100">
                <a:solidFill>
                  <a:srgbClr val="000000"/>
                </a:solidFill>
                <a:latin typeface="Avenir Next"/>
                <a:ea typeface="Avenir Next"/>
                <a:cs typeface="Avenir Next"/>
                <a:sym typeface="Avenir Next"/>
              </a:defRPr>
            </a:lvl5pPr>
          </a:lstStyle>
          <a:p>
            <a:pPr/>
            <a:r>
              <a:t>Body Level One</a:t>
            </a:r>
          </a:p>
          <a:p>
            <a:pPr lvl="1"/>
            <a:r>
              <a:t>Body Level Two</a:t>
            </a:r>
          </a:p>
          <a:p>
            <a:pPr lvl="2"/>
            <a:r>
              <a:t>Body Level Three</a:t>
            </a:r>
          </a:p>
          <a:p>
            <a:pPr lvl="3"/>
            <a:r>
              <a:t>Body Level Four</a:t>
            </a:r>
          </a:p>
          <a:p>
            <a:pPr lvl="4"/>
            <a:r>
              <a:t>Body Level Five</a:t>
            </a:r>
          </a:p>
        </p:txBody>
      </p:sp>
      <p:sp>
        <p:nvSpPr>
          <p:cNvPr id="1084" name="Shape 1084"/>
          <p:cNvSpPr/>
          <p:nvPr>
            <p:ph type="body" sz="quarter" idx="13"/>
          </p:nvPr>
        </p:nvSpPr>
        <p:spPr>
          <a:xfrm>
            <a:off x="11491821" y="4480245"/>
            <a:ext cx="9149326" cy="5115563"/>
          </a:xfrm>
          <a:prstGeom prst="rect">
            <a:avLst/>
          </a:prstGeom>
        </p:spPr>
        <p:txBody>
          <a:bodyPr/>
          <a:lstStyle/>
          <a:p>
            <a:pPr>
              <a:spcBef>
                <a:spcPts val="4200"/>
              </a:spcBef>
              <a:defRPr cap="none" i="0" spc="0" sz="3100">
                <a:solidFill>
                  <a:srgbClr val="000000"/>
                </a:solidFill>
                <a:latin typeface="Avenir Next"/>
                <a:ea typeface="Avenir Next"/>
                <a:cs typeface="Avenir Next"/>
                <a:sym typeface="Avenir Next"/>
              </a:defRPr>
            </a:pPr>
          </a:p>
        </p:txBody>
      </p:sp>
      <p:sp>
        <p:nvSpPr>
          <p:cNvPr id="1085" name="Shape 1085"/>
          <p:cNvSpPr/>
          <p:nvPr>
            <p:ph type="body" sz="quarter" idx="14"/>
          </p:nvPr>
        </p:nvSpPr>
        <p:spPr>
          <a:xfrm>
            <a:off x="1264087" y="817468"/>
            <a:ext cx="11363129" cy="1016002"/>
          </a:xfrm>
          <a:prstGeom prst="rect">
            <a:avLst/>
          </a:prstGeom>
        </p:spPr>
        <p:txBody>
          <a:bodyPr anchor="ctr"/>
          <a:lstStyle/>
          <a:p>
            <a:pPr defTabSz="825500">
              <a:lnSpc>
                <a:spcPct val="100000"/>
              </a:lnSpc>
              <a:defRPr i="0" spc="500" sz="5000">
                <a:solidFill>
                  <a:srgbClr val="F2B62D"/>
                </a:solidFill>
                <a:latin typeface="Brandon Grotesque Regular"/>
                <a:ea typeface="Brandon Grotesque Regular"/>
                <a:cs typeface="Brandon Grotesque Regular"/>
                <a:sym typeface="Brandon Grotesque Regular"/>
              </a:defRPr>
            </a:pPr>
          </a:p>
        </p:txBody>
      </p:sp>
      <p:sp>
        <p:nvSpPr>
          <p:cNvPr id="1086" name="Shape 10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2.xml><?xml version="1.0" encoding="utf-8"?>
<p:sldLayout xmlns:a="http://schemas.openxmlformats.org/drawingml/2006/main" xmlns:r="http://schemas.openxmlformats.org/officeDocument/2006/relationships" xmlns:p="http://schemas.openxmlformats.org/presentationml/2006/main" type="tx" showMasterSp="0" showMasterPhAnim="1">
  <p:cSld name="Simple List Dark">
    <p:spTree>
      <p:nvGrpSpPr>
        <p:cNvPr id="1" name=""/>
        <p:cNvGrpSpPr/>
        <p:nvPr/>
      </p:nvGrpSpPr>
      <p:grpSpPr>
        <a:xfrm>
          <a:off x="0" y="0"/>
          <a:ext cx="0" cy="0"/>
          <a:chOff x="0" y="0"/>
          <a:chExt cx="0" cy="0"/>
        </a:xfrm>
      </p:grpSpPr>
      <p:sp>
        <p:nvSpPr>
          <p:cNvPr id="1093" name="Shape 1093"/>
          <p:cNvSpPr/>
          <p:nvPr/>
        </p:nvSpPr>
        <p:spPr>
          <a:xfrm>
            <a:off x="23505653" y="13036548"/>
            <a:ext cx="7450126"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457200">
              <a:defRPr spc="132" sz="1200">
                <a:solidFill>
                  <a:srgbClr val="F2B62D"/>
                </a:solidFill>
              </a:defRPr>
            </a:lvl1pPr>
          </a:lstStyle>
          <a:p>
            <a:pPr/>
            <a:r>
              <a:t>Proprietary &amp; Confidential  |  © Campbell Ewald  |  All rights reserved.</a:t>
            </a:r>
          </a:p>
        </p:txBody>
      </p:sp>
      <p:sp>
        <p:nvSpPr>
          <p:cNvPr id="1094" name="Shape 1094"/>
          <p:cNvSpPr/>
          <p:nvPr>
            <p:ph type="body" sz="quarter" idx="1"/>
          </p:nvPr>
        </p:nvSpPr>
        <p:spPr>
          <a:xfrm>
            <a:off x="1270000" y="952500"/>
            <a:ext cx="18979755" cy="1003300"/>
          </a:xfrm>
          <a:prstGeom prst="rect">
            <a:avLst/>
          </a:prstGeom>
        </p:spPr>
        <p:txBody>
          <a:bodyPr anchor="ctr"/>
          <a:lstStyle>
            <a:lvl1pPr defTabSz="825500">
              <a:lnSpc>
                <a:spcPct val="100000"/>
              </a:lnSpc>
              <a:defRPr i="0" spc="550" sz="5000">
                <a:solidFill>
                  <a:srgbClr val="F2B62D"/>
                </a:solidFill>
              </a:defRPr>
            </a:lvl1pPr>
            <a:lvl2pPr marL="1245575" indent="-610575" defTabSz="825500">
              <a:lnSpc>
                <a:spcPct val="100000"/>
              </a:lnSpc>
              <a:defRPr i="0" spc="550" sz="5000">
                <a:solidFill>
                  <a:srgbClr val="F2B62D"/>
                </a:solidFill>
              </a:defRPr>
            </a:lvl2pPr>
            <a:lvl3pPr marL="1880575" indent="-610575" defTabSz="825500">
              <a:lnSpc>
                <a:spcPct val="100000"/>
              </a:lnSpc>
              <a:defRPr i="0" spc="550" sz="5000">
                <a:solidFill>
                  <a:srgbClr val="F2B62D"/>
                </a:solidFill>
              </a:defRPr>
            </a:lvl3pPr>
            <a:lvl4pPr marL="2515575" indent="-610575" defTabSz="825500">
              <a:lnSpc>
                <a:spcPct val="100000"/>
              </a:lnSpc>
              <a:defRPr i="0" spc="550" sz="5000">
                <a:solidFill>
                  <a:srgbClr val="F2B62D"/>
                </a:solidFill>
              </a:defRPr>
            </a:lvl4pPr>
            <a:lvl5pPr marL="3150575" indent="-610575" defTabSz="825500">
              <a:lnSpc>
                <a:spcPct val="100000"/>
              </a:lnSpc>
              <a:defRPr i="0" spc="550" sz="5000">
                <a:solidFill>
                  <a:srgbClr val="F2B62D"/>
                </a:solidFill>
              </a:defRPr>
            </a:lvl5pPr>
          </a:lstStyle>
          <a:p>
            <a:pPr/>
            <a:r>
              <a:t>Body Level One</a:t>
            </a:r>
          </a:p>
          <a:p>
            <a:pPr lvl="1"/>
            <a:r>
              <a:t>Body Level Two</a:t>
            </a:r>
          </a:p>
          <a:p>
            <a:pPr lvl="2"/>
            <a:r>
              <a:t>Body Level Three</a:t>
            </a:r>
          </a:p>
          <a:p>
            <a:pPr lvl="3"/>
            <a:r>
              <a:t>Body Level Four</a:t>
            </a:r>
          </a:p>
          <a:p>
            <a:pPr lvl="4"/>
            <a:r>
              <a:t>Body Level Five</a:t>
            </a:r>
          </a:p>
        </p:txBody>
      </p:sp>
      <p:sp>
        <p:nvSpPr>
          <p:cNvPr id="1095" name="Shape 1095"/>
          <p:cNvSpPr/>
          <p:nvPr>
            <p:ph type="body" idx="13"/>
          </p:nvPr>
        </p:nvSpPr>
        <p:spPr>
          <a:xfrm>
            <a:off x="1264087" y="4480245"/>
            <a:ext cx="22241568" cy="6324602"/>
          </a:xfrm>
          <a:prstGeom prst="rect">
            <a:avLst/>
          </a:prstGeom>
        </p:spPr>
        <p:txBody>
          <a:bodyPr/>
          <a:lstStyle/>
          <a:p>
            <a:pPr>
              <a:lnSpc>
                <a:spcPct val="100000"/>
              </a:lnSpc>
              <a:spcBef>
                <a:spcPts val="4200"/>
              </a:spcBef>
              <a:defRPr cap="none" i="0" spc="0" sz="2800"/>
            </a:pPr>
          </a:p>
        </p:txBody>
      </p:sp>
      <p:sp>
        <p:nvSpPr>
          <p:cNvPr id="1096" name="Shape 1096"/>
          <p:cNvSpPr/>
          <p:nvPr>
            <p:ph type="sldNum" sz="quarter" idx="2"/>
          </p:nvPr>
        </p:nvSpPr>
        <p:spPr>
          <a:xfrm>
            <a:off x="23945850" y="13008609"/>
            <a:ext cx="283816" cy="279401"/>
          </a:xfrm>
          <a:prstGeom prst="rect">
            <a:avLst/>
          </a:prstGeom>
        </p:spPr>
        <p:txBody>
          <a:bodyPr/>
          <a:lstStyle>
            <a:lvl1pPr algn="l" defTabSz="825500">
              <a:defRPr cap="none" spc="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3.xml><?xml version="1.0" encoding="utf-8"?>
<p:sldLayout xmlns:a="http://schemas.openxmlformats.org/drawingml/2006/main" xmlns:r="http://schemas.openxmlformats.org/officeDocument/2006/relationships" xmlns:p="http://schemas.openxmlformats.org/presentationml/2006/main" type="tx" showMasterSp="0" showMasterPhAnim="1">
  <p:cSld name="Simple List Light">
    <p:bg>
      <p:bgPr>
        <a:solidFill>
          <a:srgbClr val="EFEFEF"/>
        </a:solidFill>
      </p:bgPr>
    </p:bg>
    <p:spTree>
      <p:nvGrpSpPr>
        <p:cNvPr id="1" name=""/>
        <p:cNvGrpSpPr/>
        <p:nvPr/>
      </p:nvGrpSpPr>
      <p:grpSpPr>
        <a:xfrm>
          <a:off x="0" y="0"/>
          <a:ext cx="0" cy="0"/>
          <a:chOff x="0" y="0"/>
          <a:chExt cx="0" cy="0"/>
        </a:xfrm>
      </p:grpSpPr>
      <p:sp>
        <p:nvSpPr>
          <p:cNvPr id="1103" name="Shape 1103"/>
          <p:cNvSpPr/>
          <p:nvPr/>
        </p:nvSpPr>
        <p:spPr>
          <a:xfrm>
            <a:off x="23505653" y="13036548"/>
            <a:ext cx="7450126"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457200">
              <a:defRPr spc="132" sz="1200">
                <a:solidFill>
                  <a:srgbClr val="F2B62D"/>
                </a:solidFill>
              </a:defRPr>
            </a:lvl1pPr>
          </a:lstStyle>
          <a:p>
            <a:pPr/>
            <a:r>
              <a:t>Proprietary &amp; Confidential  |  © Campbell Ewald  |  All rights reserved.</a:t>
            </a:r>
          </a:p>
        </p:txBody>
      </p:sp>
      <p:sp>
        <p:nvSpPr>
          <p:cNvPr id="1104" name="Shape 1104"/>
          <p:cNvSpPr/>
          <p:nvPr>
            <p:ph type="body" sz="quarter" idx="1"/>
          </p:nvPr>
        </p:nvSpPr>
        <p:spPr>
          <a:xfrm>
            <a:off x="1270000" y="952500"/>
            <a:ext cx="18979755" cy="1003300"/>
          </a:xfrm>
          <a:prstGeom prst="rect">
            <a:avLst/>
          </a:prstGeom>
        </p:spPr>
        <p:txBody>
          <a:bodyPr anchor="ctr"/>
          <a:lstStyle>
            <a:lvl1pPr defTabSz="825500">
              <a:lnSpc>
                <a:spcPct val="100000"/>
              </a:lnSpc>
              <a:defRPr i="0" spc="550" sz="5000">
                <a:solidFill>
                  <a:srgbClr val="F2B62D"/>
                </a:solidFill>
              </a:defRPr>
            </a:lvl1pPr>
            <a:lvl2pPr marL="1245575" indent="-610575" defTabSz="825500">
              <a:lnSpc>
                <a:spcPct val="100000"/>
              </a:lnSpc>
              <a:defRPr i="0" spc="550" sz="5000">
                <a:solidFill>
                  <a:srgbClr val="F2B62D"/>
                </a:solidFill>
              </a:defRPr>
            </a:lvl2pPr>
            <a:lvl3pPr marL="1880575" indent="-610575" defTabSz="825500">
              <a:lnSpc>
                <a:spcPct val="100000"/>
              </a:lnSpc>
              <a:defRPr i="0" spc="550" sz="5000">
                <a:solidFill>
                  <a:srgbClr val="F2B62D"/>
                </a:solidFill>
              </a:defRPr>
            </a:lvl3pPr>
            <a:lvl4pPr marL="2515575" indent="-610575" defTabSz="825500">
              <a:lnSpc>
                <a:spcPct val="100000"/>
              </a:lnSpc>
              <a:defRPr i="0" spc="550" sz="5000">
                <a:solidFill>
                  <a:srgbClr val="F2B62D"/>
                </a:solidFill>
              </a:defRPr>
            </a:lvl4pPr>
            <a:lvl5pPr marL="3150575" indent="-610575" defTabSz="825500">
              <a:lnSpc>
                <a:spcPct val="100000"/>
              </a:lnSpc>
              <a:defRPr i="0" spc="550" sz="5000">
                <a:solidFill>
                  <a:srgbClr val="F2B62D"/>
                </a:solidFill>
              </a:defRPr>
            </a:lvl5pPr>
          </a:lstStyle>
          <a:p>
            <a:pPr/>
            <a:r>
              <a:t>Body Level One</a:t>
            </a:r>
          </a:p>
          <a:p>
            <a:pPr lvl="1"/>
            <a:r>
              <a:t>Body Level Two</a:t>
            </a:r>
          </a:p>
          <a:p>
            <a:pPr lvl="2"/>
            <a:r>
              <a:t>Body Level Three</a:t>
            </a:r>
          </a:p>
          <a:p>
            <a:pPr lvl="3"/>
            <a:r>
              <a:t>Body Level Four</a:t>
            </a:r>
          </a:p>
          <a:p>
            <a:pPr lvl="4"/>
            <a:r>
              <a:t>Body Level Five</a:t>
            </a:r>
          </a:p>
        </p:txBody>
      </p:sp>
      <p:sp>
        <p:nvSpPr>
          <p:cNvPr id="1105" name="Shape 1105"/>
          <p:cNvSpPr/>
          <p:nvPr>
            <p:ph type="body" idx="13"/>
          </p:nvPr>
        </p:nvSpPr>
        <p:spPr>
          <a:xfrm>
            <a:off x="1264087" y="4480245"/>
            <a:ext cx="22241568" cy="6324602"/>
          </a:xfrm>
          <a:prstGeom prst="rect">
            <a:avLst/>
          </a:prstGeom>
        </p:spPr>
        <p:txBody>
          <a:bodyPr/>
          <a:lstStyle/>
          <a:p>
            <a:pPr>
              <a:lnSpc>
                <a:spcPct val="100000"/>
              </a:lnSpc>
              <a:spcBef>
                <a:spcPts val="4200"/>
              </a:spcBef>
              <a:defRPr cap="none" i="0" spc="0" sz="2800">
                <a:solidFill>
                  <a:srgbClr val="000000"/>
                </a:solidFill>
              </a:defRPr>
            </a:pPr>
          </a:p>
        </p:txBody>
      </p:sp>
      <p:sp>
        <p:nvSpPr>
          <p:cNvPr id="1106" name="Shape 1106"/>
          <p:cNvSpPr/>
          <p:nvPr>
            <p:ph type="sldNum" sz="quarter" idx="2"/>
          </p:nvPr>
        </p:nvSpPr>
        <p:spPr>
          <a:xfrm>
            <a:off x="23945850" y="13008609"/>
            <a:ext cx="283816" cy="279401"/>
          </a:xfrm>
          <a:prstGeom prst="rect">
            <a:avLst/>
          </a:prstGeom>
        </p:spPr>
        <p:txBody>
          <a:bodyPr/>
          <a:lstStyle>
            <a:lvl1pPr algn="l" defTabSz="825500">
              <a:defRPr cap="none" spc="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4.xml><?xml version="1.0" encoding="utf-8"?>
<p:sldLayout xmlns:a="http://schemas.openxmlformats.org/drawingml/2006/main" xmlns:r="http://schemas.openxmlformats.org/officeDocument/2006/relationships" xmlns:p="http://schemas.openxmlformats.org/presentationml/2006/main" type="tx" showMasterSp="0" showMasterPhAnim="1">
  <p:cSld name="Financial Table copy">
    <p:spTree>
      <p:nvGrpSpPr>
        <p:cNvPr id="1" name=""/>
        <p:cNvGrpSpPr/>
        <p:nvPr/>
      </p:nvGrpSpPr>
      <p:grpSpPr>
        <a:xfrm>
          <a:off x="0" y="0"/>
          <a:ext cx="0" cy="0"/>
          <a:chOff x="0" y="0"/>
          <a:chExt cx="0" cy="0"/>
        </a:xfrm>
      </p:grpSpPr>
      <p:sp>
        <p:nvSpPr>
          <p:cNvPr id="1113" name="Shape 1113"/>
          <p:cNvSpPr/>
          <p:nvPr>
            <p:ph type="body" sz="quarter" idx="1"/>
          </p:nvPr>
        </p:nvSpPr>
        <p:spPr>
          <a:xfrm>
            <a:off x="1270000" y="946149"/>
            <a:ext cx="18979755" cy="1016001"/>
          </a:xfrm>
          <a:prstGeom prst="rect">
            <a:avLst/>
          </a:prstGeom>
        </p:spPr>
        <p:txBody>
          <a:bodyPr anchor="ctr"/>
          <a:lstStyle>
            <a:lvl1pPr defTabSz="825500">
              <a:lnSpc>
                <a:spcPct val="100000"/>
              </a:lnSpc>
              <a:defRPr i="0" spc="550" sz="5000">
                <a:solidFill>
                  <a:srgbClr val="F2B62D"/>
                </a:solidFill>
                <a:latin typeface="Brandon Grotesque Regular"/>
                <a:ea typeface="Brandon Grotesque Regular"/>
                <a:cs typeface="Brandon Grotesque Regular"/>
                <a:sym typeface="Brandon Grotesque Regular"/>
              </a:defRPr>
            </a:lvl1pPr>
            <a:lvl2pPr marL="1245575" indent="-610575" defTabSz="825500">
              <a:lnSpc>
                <a:spcPct val="100000"/>
              </a:lnSpc>
              <a:defRPr i="0" spc="550" sz="5000">
                <a:solidFill>
                  <a:srgbClr val="F2B62D"/>
                </a:solidFill>
                <a:latin typeface="Brandon Grotesque Regular"/>
                <a:ea typeface="Brandon Grotesque Regular"/>
                <a:cs typeface="Brandon Grotesque Regular"/>
                <a:sym typeface="Brandon Grotesque Regular"/>
              </a:defRPr>
            </a:lvl2pPr>
            <a:lvl3pPr marL="1880575" indent="-610575" defTabSz="825500">
              <a:lnSpc>
                <a:spcPct val="100000"/>
              </a:lnSpc>
              <a:defRPr i="0" spc="550" sz="5000">
                <a:solidFill>
                  <a:srgbClr val="F2B62D"/>
                </a:solidFill>
                <a:latin typeface="Brandon Grotesque Regular"/>
                <a:ea typeface="Brandon Grotesque Regular"/>
                <a:cs typeface="Brandon Grotesque Regular"/>
                <a:sym typeface="Brandon Grotesque Regular"/>
              </a:defRPr>
            </a:lvl3pPr>
            <a:lvl4pPr marL="2515575" indent="-610575" defTabSz="825500">
              <a:lnSpc>
                <a:spcPct val="100000"/>
              </a:lnSpc>
              <a:defRPr i="0" spc="550" sz="5000">
                <a:solidFill>
                  <a:srgbClr val="F2B62D"/>
                </a:solidFill>
                <a:latin typeface="Brandon Grotesque Regular"/>
                <a:ea typeface="Brandon Grotesque Regular"/>
                <a:cs typeface="Brandon Grotesque Regular"/>
                <a:sym typeface="Brandon Grotesque Regular"/>
              </a:defRPr>
            </a:lvl4pPr>
            <a:lvl5pPr marL="3150575" indent="-610575" defTabSz="825500">
              <a:lnSpc>
                <a:spcPct val="100000"/>
              </a:lnSpc>
              <a:defRPr i="0" spc="550" sz="5000">
                <a:solidFill>
                  <a:srgbClr val="F2B62D"/>
                </a:solidFill>
                <a:latin typeface="Brandon Grotesque Regular"/>
                <a:ea typeface="Brandon Grotesque Regular"/>
                <a:cs typeface="Brandon Grotesque Regular"/>
                <a:sym typeface="Brandon Grotesque Regular"/>
              </a:defRPr>
            </a:lvl5pPr>
          </a:lstStyle>
          <a:p>
            <a:pPr/>
            <a:r>
              <a:t>Body Level One</a:t>
            </a:r>
          </a:p>
          <a:p>
            <a:pPr lvl="1"/>
            <a:r>
              <a:t>Body Level Two</a:t>
            </a:r>
          </a:p>
          <a:p>
            <a:pPr lvl="2"/>
            <a:r>
              <a:t>Body Level Three</a:t>
            </a:r>
          </a:p>
          <a:p>
            <a:pPr lvl="3"/>
            <a:r>
              <a:t>Body Level Four</a:t>
            </a:r>
          </a:p>
          <a:p>
            <a:pPr lvl="4"/>
            <a:r>
              <a:t>Body Level Five</a:t>
            </a:r>
          </a:p>
        </p:txBody>
      </p:sp>
      <p:sp>
        <p:nvSpPr>
          <p:cNvPr id="1114" name="Shape 1114"/>
          <p:cNvSpPr/>
          <p:nvPr/>
        </p:nvSpPr>
        <p:spPr>
          <a:xfrm>
            <a:off x="14559132" y="13036548"/>
            <a:ext cx="8946521"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©2018 ELEVATE GALLERY  |  All rights reserved.</a:t>
            </a:r>
          </a:p>
        </p:txBody>
      </p:sp>
      <p:sp>
        <p:nvSpPr>
          <p:cNvPr id="1115" name="Shape 1115"/>
          <p:cNvSpPr/>
          <p:nvPr>
            <p:ph type="sldNum" sz="quarter" idx="2"/>
          </p:nvPr>
        </p:nvSpPr>
        <p:spPr>
          <a:xfrm>
            <a:off x="23945850" y="13008609"/>
            <a:ext cx="317344" cy="279401"/>
          </a:xfrm>
          <a:prstGeom prst="rect">
            <a:avLst/>
          </a:prstGeom>
        </p:spPr>
        <p:txBody>
          <a:bodyPr/>
          <a:lstStyle>
            <a:lvl1pPr algn="l" defTabSz="825500">
              <a:defRPr spc="132"/>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5.xml><?xml version="1.0" encoding="utf-8"?>
<p:sldLayout xmlns:a="http://schemas.openxmlformats.org/drawingml/2006/main" xmlns:r="http://schemas.openxmlformats.org/officeDocument/2006/relationships" xmlns:p="http://schemas.openxmlformats.org/presentationml/2006/main" type="tx" showMasterSp="0" showMasterPhAnim="1">
  <p:cSld name="Simple Table Ligth">
    <p:bg>
      <p:bgPr>
        <a:solidFill>
          <a:srgbClr val="EFEFEF"/>
        </a:solidFill>
      </p:bgPr>
    </p:bg>
    <p:spTree>
      <p:nvGrpSpPr>
        <p:cNvPr id="1" name=""/>
        <p:cNvGrpSpPr/>
        <p:nvPr/>
      </p:nvGrpSpPr>
      <p:grpSpPr>
        <a:xfrm>
          <a:off x="0" y="0"/>
          <a:ext cx="0" cy="0"/>
          <a:chOff x="0" y="0"/>
          <a:chExt cx="0" cy="0"/>
        </a:xfrm>
      </p:grpSpPr>
      <p:sp>
        <p:nvSpPr>
          <p:cNvPr id="1122" name="Shape 1122"/>
          <p:cNvSpPr/>
          <p:nvPr>
            <p:ph type="body" sz="quarter" idx="1"/>
          </p:nvPr>
        </p:nvSpPr>
        <p:spPr>
          <a:xfrm>
            <a:off x="1270000" y="952500"/>
            <a:ext cx="18979755" cy="1003300"/>
          </a:xfrm>
          <a:prstGeom prst="rect">
            <a:avLst/>
          </a:prstGeom>
        </p:spPr>
        <p:txBody>
          <a:bodyPr anchor="ctr"/>
          <a:lstStyle>
            <a:lvl1pPr defTabSz="825500">
              <a:lnSpc>
                <a:spcPct val="100000"/>
              </a:lnSpc>
              <a:defRPr i="0" spc="550" sz="5000">
                <a:solidFill>
                  <a:srgbClr val="F2B62D"/>
                </a:solidFill>
              </a:defRPr>
            </a:lvl1pPr>
            <a:lvl2pPr marL="1245575" indent="-610575" defTabSz="825500">
              <a:lnSpc>
                <a:spcPct val="100000"/>
              </a:lnSpc>
              <a:defRPr i="0" spc="550" sz="5000">
                <a:solidFill>
                  <a:srgbClr val="F2B62D"/>
                </a:solidFill>
              </a:defRPr>
            </a:lvl2pPr>
            <a:lvl3pPr marL="1880575" indent="-610575" defTabSz="825500">
              <a:lnSpc>
                <a:spcPct val="100000"/>
              </a:lnSpc>
              <a:defRPr i="0" spc="550" sz="5000">
                <a:solidFill>
                  <a:srgbClr val="F2B62D"/>
                </a:solidFill>
              </a:defRPr>
            </a:lvl3pPr>
            <a:lvl4pPr marL="2515575" indent="-610575" defTabSz="825500">
              <a:lnSpc>
                <a:spcPct val="100000"/>
              </a:lnSpc>
              <a:defRPr i="0" spc="550" sz="5000">
                <a:solidFill>
                  <a:srgbClr val="F2B62D"/>
                </a:solidFill>
              </a:defRPr>
            </a:lvl4pPr>
            <a:lvl5pPr marL="3150575" indent="-610575" defTabSz="825500">
              <a:lnSpc>
                <a:spcPct val="100000"/>
              </a:lnSpc>
              <a:defRPr i="0" spc="550" sz="5000">
                <a:solidFill>
                  <a:srgbClr val="F2B62D"/>
                </a:solidFill>
              </a:defRPr>
            </a:lvl5pPr>
          </a:lstStyle>
          <a:p>
            <a:pPr/>
            <a:r>
              <a:t>Body Level One</a:t>
            </a:r>
          </a:p>
          <a:p>
            <a:pPr lvl="1"/>
            <a:r>
              <a:t>Body Level Two</a:t>
            </a:r>
          </a:p>
          <a:p>
            <a:pPr lvl="2"/>
            <a:r>
              <a:t>Body Level Three</a:t>
            </a:r>
          </a:p>
          <a:p>
            <a:pPr lvl="3"/>
            <a:r>
              <a:t>Body Level Four</a:t>
            </a:r>
          </a:p>
          <a:p>
            <a:pPr lvl="4"/>
            <a:r>
              <a:t>Body Level Five</a:t>
            </a:r>
          </a:p>
        </p:txBody>
      </p:sp>
      <p:graphicFrame>
        <p:nvGraphicFramePr>
          <p:cNvPr id="1123" name="Table 1123"/>
          <p:cNvGraphicFramePr/>
          <p:nvPr/>
        </p:nvGraphicFramePr>
        <p:xfrm>
          <a:off x="1447800" y="2721609"/>
          <a:ext cx="21488400" cy="9549131"/>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5372100"/>
                <a:gridCol w="5372100"/>
                <a:gridCol w="5372100"/>
                <a:gridCol w="5372100"/>
              </a:tblGrid>
              <a:tr h="1909826">
                <a:tc>
                  <a:txBody>
                    <a:bodyPr/>
                    <a:lstStyle/>
                    <a:p>
                      <a:pPr algn="ctr" defTabSz="914400">
                        <a:defRPr cap="none" spc="0" sz="3600">
                          <a:solidFill>
                            <a:srgbClr val="000000"/>
                          </a:solidFill>
                        </a:defRPr>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c>
                  <a:txBody>
                    <a:bodyPr/>
                    <a:lstStyle/>
                    <a:p>
                      <a:pPr algn="ctr" defTabSz="914400">
                        <a:defRPr cap="none" spc="0" sz="1800">
                          <a:solidFill>
                            <a:srgbClr val="000000"/>
                          </a:solidFill>
                        </a:defRPr>
                      </a:pPr>
                      <a:r>
                        <a:rPr sz="3600"/>
                        <a:t>IDEA 1</a:t>
                      </a: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c>
                  <a:txBody>
                    <a:bodyPr/>
                    <a:lstStyle/>
                    <a:p>
                      <a:pPr algn="ctr" defTabSz="914400">
                        <a:defRPr cap="none" spc="0" sz="1800">
                          <a:solidFill>
                            <a:srgbClr val="000000"/>
                          </a:solidFill>
                        </a:defRPr>
                      </a:pPr>
                      <a:r>
                        <a:rPr sz="3600"/>
                        <a:t>IDEA 2</a:t>
                      </a: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c>
                  <a:txBody>
                    <a:bodyPr/>
                    <a:lstStyle/>
                    <a:p>
                      <a:pPr algn="ctr" defTabSz="914400">
                        <a:defRPr cap="none" spc="0" sz="1800">
                          <a:solidFill>
                            <a:srgbClr val="000000"/>
                          </a:solidFill>
                        </a:defRPr>
                      </a:pPr>
                      <a:r>
                        <a:rPr sz="3600"/>
                        <a:t>IDEA 3</a:t>
                      </a: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r>
              <a:tr h="1909826">
                <a:tc>
                  <a:txBody>
                    <a:bodyPr/>
                    <a:lstStyle/>
                    <a:p>
                      <a:pPr marL="292100" indent="-292100" algn="ctr" defTabSz="914400">
                        <a:defRPr cap="none" spc="0" sz="1800">
                          <a:solidFill>
                            <a:srgbClr val="000000"/>
                          </a:solidFill>
                        </a:defRPr>
                      </a:pPr>
                      <a:r>
                        <a:rPr sz="3600"/>
                        <a:t>TRIGGER</a:t>
                      </a: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c>
                  <a:txBody>
                    <a:bodyPr/>
                    <a:lstStyle/>
                    <a:p>
                      <a:pPr algn="ctr" defTabSz="914400">
                        <a:defRPr cap="none" spc="0" sz="3600">
                          <a:solidFill>
                            <a:srgbClr val="000000"/>
                          </a:solidFill>
                        </a:defRPr>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c>
                  <a:txBody>
                    <a:bodyPr/>
                    <a:lstStyle/>
                    <a:p>
                      <a:pPr algn="ctr" defTabSz="914400">
                        <a:defRPr cap="none" spc="0" sz="3600">
                          <a:solidFill>
                            <a:srgbClr val="000000"/>
                          </a:solidFill>
                        </a:defRPr>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c>
                  <a:txBody>
                    <a:bodyPr/>
                    <a:lstStyle/>
                    <a:p>
                      <a:pPr algn="ctr" defTabSz="914400">
                        <a:defRPr cap="none" spc="0" sz="3600">
                          <a:solidFill>
                            <a:srgbClr val="000000"/>
                          </a:solidFill>
                        </a:defRPr>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r>
              <a:tr h="1909826">
                <a:tc>
                  <a:txBody>
                    <a:bodyPr/>
                    <a:lstStyle/>
                    <a:p>
                      <a:pPr marL="292100" indent="-292100" algn="ctr" defTabSz="914400">
                        <a:defRPr cap="none" spc="0" sz="1800">
                          <a:solidFill>
                            <a:srgbClr val="000000"/>
                          </a:solidFill>
                        </a:defRPr>
                      </a:pPr>
                      <a:r>
                        <a:rPr sz="3600"/>
                        <a:t>ACTIVE EVALUTION</a:t>
                      </a: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c>
                  <a:txBody>
                    <a:bodyPr/>
                    <a:lstStyle/>
                    <a:p>
                      <a:pPr algn="ctr" defTabSz="914400">
                        <a:defRPr cap="none" spc="0" sz="3600">
                          <a:solidFill>
                            <a:srgbClr val="000000"/>
                          </a:solidFill>
                        </a:defRPr>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c>
                  <a:txBody>
                    <a:bodyPr/>
                    <a:lstStyle/>
                    <a:p>
                      <a:pPr algn="ctr" defTabSz="914400">
                        <a:defRPr cap="none" spc="0" sz="3600">
                          <a:solidFill>
                            <a:srgbClr val="000000"/>
                          </a:solidFill>
                        </a:defRPr>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c>
                  <a:txBody>
                    <a:bodyPr/>
                    <a:lstStyle/>
                    <a:p>
                      <a:pPr algn="ctr" defTabSz="914400">
                        <a:defRPr cap="none" spc="0" sz="3600">
                          <a:solidFill>
                            <a:srgbClr val="000000"/>
                          </a:solidFill>
                        </a:defRPr>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r>
              <a:tr h="1909826">
                <a:tc>
                  <a:txBody>
                    <a:bodyPr/>
                    <a:lstStyle/>
                    <a:p>
                      <a:pPr marL="292100" indent="-292100" algn="ctr" defTabSz="914400">
                        <a:defRPr cap="none" spc="0" sz="1800">
                          <a:solidFill>
                            <a:srgbClr val="000000"/>
                          </a:solidFill>
                        </a:defRPr>
                      </a:pPr>
                      <a:r>
                        <a:rPr sz="3600"/>
                        <a:t>PURCHASE</a:t>
                      </a: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c>
                  <a:txBody>
                    <a:bodyPr/>
                    <a:lstStyle/>
                    <a:p>
                      <a:pPr algn="ctr" defTabSz="914400">
                        <a:defRPr cap="none" spc="0" sz="3600">
                          <a:solidFill>
                            <a:srgbClr val="000000"/>
                          </a:solidFill>
                        </a:defRPr>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c>
                  <a:txBody>
                    <a:bodyPr/>
                    <a:lstStyle/>
                    <a:p>
                      <a:pPr algn="ctr" defTabSz="914400">
                        <a:defRPr cap="none" spc="0" sz="3600">
                          <a:solidFill>
                            <a:srgbClr val="000000"/>
                          </a:solidFill>
                        </a:defRPr>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c>
                  <a:txBody>
                    <a:bodyPr/>
                    <a:lstStyle/>
                    <a:p>
                      <a:pPr algn="ctr" defTabSz="914400">
                        <a:defRPr cap="none" spc="0" sz="3600">
                          <a:solidFill>
                            <a:srgbClr val="000000"/>
                          </a:solidFill>
                        </a:defRPr>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r>
              <a:tr h="1909826">
                <a:tc>
                  <a:txBody>
                    <a:bodyPr/>
                    <a:lstStyle/>
                    <a:p>
                      <a:pPr marL="292100" indent="-292100" algn="ctr" defTabSz="914400">
                        <a:defRPr cap="none" spc="0" sz="1800">
                          <a:solidFill>
                            <a:srgbClr val="000000"/>
                          </a:solidFill>
                        </a:defRPr>
                      </a:pPr>
                      <a:r>
                        <a:rPr sz="3600"/>
                        <a:t>LOYALTY</a:t>
                      </a: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c>
                  <a:txBody>
                    <a:bodyPr/>
                    <a:lstStyle/>
                    <a:p>
                      <a:pPr algn="ctr" defTabSz="914400">
                        <a:defRPr cap="none" spc="0" sz="3600">
                          <a:solidFill>
                            <a:srgbClr val="000000"/>
                          </a:solidFill>
                        </a:defRPr>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c>
                  <a:txBody>
                    <a:bodyPr/>
                    <a:lstStyle/>
                    <a:p>
                      <a:pPr algn="ctr" defTabSz="914400">
                        <a:defRPr cap="none" spc="0" sz="3600">
                          <a:solidFill>
                            <a:srgbClr val="000000"/>
                          </a:solidFill>
                        </a:defRPr>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c>
                  <a:txBody>
                    <a:bodyPr/>
                    <a:lstStyle/>
                    <a:p>
                      <a:pPr algn="ctr" defTabSz="914400">
                        <a:defRPr cap="none" spc="0" sz="3600">
                          <a:solidFill>
                            <a:srgbClr val="000000"/>
                          </a:solidFill>
                        </a:defRPr>
                      </a:pPr>
                    </a:p>
                  </a:txBody>
                  <a:tcPr marL="50800" marR="50800" marT="50800" marB="50800" anchor="ctr" anchorCtr="0" horzOverflow="overflow">
                    <a:lnL w="38100">
                      <a:solidFill>
                        <a:srgbClr val="F2B62D"/>
                      </a:solidFill>
                      <a:miter lim="400000"/>
                    </a:lnL>
                    <a:lnR w="38100">
                      <a:solidFill>
                        <a:srgbClr val="F2B62D"/>
                      </a:solidFill>
                      <a:miter lim="400000"/>
                    </a:lnR>
                    <a:lnT w="38100">
                      <a:solidFill>
                        <a:srgbClr val="F2B62D"/>
                      </a:solidFill>
                      <a:miter lim="400000"/>
                    </a:lnT>
                    <a:lnB w="38100">
                      <a:solidFill>
                        <a:srgbClr val="F2B62D"/>
                      </a:solidFill>
                      <a:miter lim="400000"/>
                    </a:lnB>
                    <a:noFill/>
                  </a:tcPr>
                </a:tc>
              </a:tr>
            </a:tbl>
          </a:graphicData>
        </a:graphic>
      </p:graphicFrame>
      <p:sp>
        <p:nvSpPr>
          <p:cNvPr id="1124" name="Shape 1124"/>
          <p:cNvSpPr/>
          <p:nvPr/>
        </p:nvSpPr>
        <p:spPr>
          <a:xfrm>
            <a:off x="14607025" y="13036548"/>
            <a:ext cx="889862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©2016 Campbell Ewald  |  All rights reserved.</a:t>
            </a:r>
          </a:p>
        </p:txBody>
      </p:sp>
      <p:sp>
        <p:nvSpPr>
          <p:cNvPr id="1125" name="Shape 1125"/>
          <p:cNvSpPr/>
          <p:nvPr>
            <p:ph type="sldNum" sz="quarter" idx="2"/>
          </p:nvPr>
        </p:nvSpPr>
        <p:spPr>
          <a:xfrm>
            <a:off x="23945850" y="13008609"/>
            <a:ext cx="283816" cy="279401"/>
          </a:xfrm>
          <a:prstGeom prst="rect">
            <a:avLst/>
          </a:prstGeom>
        </p:spPr>
        <p:txBody>
          <a:bodyPr/>
          <a:lstStyle>
            <a:lvl1pPr algn="l" defTabSz="825500">
              <a:defRPr cap="none" spc="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6.xml><?xml version="1.0" encoding="utf-8"?>
<p:sldLayout xmlns:a="http://schemas.openxmlformats.org/drawingml/2006/main" xmlns:r="http://schemas.openxmlformats.org/officeDocument/2006/relationships" xmlns:p="http://schemas.openxmlformats.org/presentationml/2006/main" type="tx" showMasterSp="0" showMasterPhAnim="1">
  <p:cSld name="Audience Dark">
    <p:spTree>
      <p:nvGrpSpPr>
        <p:cNvPr id="1" name=""/>
        <p:cNvGrpSpPr/>
        <p:nvPr/>
      </p:nvGrpSpPr>
      <p:grpSpPr>
        <a:xfrm>
          <a:off x="0" y="0"/>
          <a:ext cx="0" cy="0"/>
          <a:chOff x="0" y="0"/>
          <a:chExt cx="0" cy="0"/>
        </a:xfrm>
      </p:grpSpPr>
      <p:sp>
        <p:nvSpPr>
          <p:cNvPr id="1132" name="Shape 1132"/>
          <p:cNvSpPr/>
          <p:nvPr/>
        </p:nvSpPr>
        <p:spPr>
          <a:xfrm>
            <a:off x="14559133" y="13036548"/>
            <a:ext cx="8946521"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©2018 ELEVATE GALLERY  |  All rights reserved.</a:t>
            </a:r>
          </a:p>
        </p:txBody>
      </p:sp>
      <p:sp>
        <p:nvSpPr>
          <p:cNvPr id="1133" name="Shape 1133"/>
          <p:cNvSpPr/>
          <p:nvPr/>
        </p:nvSpPr>
        <p:spPr>
          <a:xfrm flipV="1">
            <a:off x="11313035" y="2717711"/>
            <a:ext cx="2" cy="9157110"/>
          </a:xfrm>
          <a:prstGeom prst="line">
            <a:avLst/>
          </a:prstGeom>
          <a:ln w="25400">
            <a:solidFill>
              <a:srgbClr val="000000"/>
            </a:solidFill>
            <a:bevel/>
          </a:ln>
        </p:spPr>
        <p:txBody>
          <a:bodyPr lIns="45718" tIns="45718" rIns="45718" bIns="45718"/>
          <a:lstStyle/>
          <a:p>
            <a:pPr>
              <a:defRPr>
                <a:solidFill>
                  <a:srgbClr val="F2B62D"/>
                </a:solidFill>
              </a:defRPr>
            </a:pPr>
          </a:p>
        </p:txBody>
      </p:sp>
      <p:sp>
        <p:nvSpPr>
          <p:cNvPr id="1134" name="Shape 1134"/>
          <p:cNvSpPr/>
          <p:nvPr/>
        </p:nvSpPr>
        <p:spPr>
          <a:xfrm>
            <a:off x="1168399" y="387349"/>
            <a:ext cx="18979756"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2B62D"/>
                </a:solidFill>
                <a:latin typeface="Brandon Grotesque Regular"/>
                <a:ea typeface="Brandon Grotesque Regular"/>
                <a:cs typeface="Brandon Grotesque Regular"/>
                <a:sym typeface="Brandon Grotesque Regular"/>
              </a:defRPr>
            </a:lvl1pPr>
          </a:lstStyle>
          <a:p>
            <a:pPr/>
            <a:r>
              <a:t>TEAM</a:t>
            </a:r>
          </a:p>
        </p:txBody>
      </p:sp>
      <p:sp>
        <p:nvSpPr>
          <p:cNvPr id="1135" name="Shape 1135"/>
          <p:cNvSpPr/>
          <p:nvPr>
            <p:ph type="sldNum" sz="quarter" idx="2"/>
          </p:nvPr>
        </p:nvSpPr>
        <p:spPr>
          <a:xfrm>
            <a:off x="23601121" y="13008609"/>
            <a:ext cx="344730" cy="304801"/>
          </a:xfrm>
          <a:prstGeom prst="rect">
            <a:avLst/>
          </a:prstGeom>
        </p:spPr>
        <p:txBody>
          <a:bodyPr/>
          <a:lstStyle>
            <a:lvl1pPr>
              <a:defRPr>
                <a:solidFill>
                  <a:srgbClr val="FFFFFF"/>
                </a:solidFill>
                <a:latin typeface="Avenir Book"/>
                <a:ea typeface="Avenir Book"/>
                <a:cs typeface="Avenir Book"/>
                <a:sym typeface="Avenir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7.xml><?xml version="1.0" encoding="utf-8"?>
<p:sldLayout xmlns:a="http://schemas.openxmlformats.org/drawingml/2006/main" xmlns:r="http://schemas.openxmlformats.org/officeDocument/2006/relationships" xmlns:p="http://schemas.openxmlformats.org/presentationml/2006/main" type="tx" showMasterSp="0" showMasterPhAnim="1">
  <p:cSld name="Persona Light">
    <p:bg>
      <p:bgPr>
        <a:solidFill>
          <a:srgbClr val="EFEFEF"/>
        </a:solidFill>
      </p:bgPr>
    </p:bg>
    <p:spTree>
      <p:nvGrpSpPr>
        <p:cNvPr id="1" name=""/>
        <p:cNvGrpSpPr/>
        <p:nvPr/>
      </p:nvGrpSpPr>
      <p:grpSpPr>
        <a:xfrm>
          <a:off x="0" y="0"/>
          <a:ext cx="0" cy="0"/>
          <a:chOff x="0" y="0"/>
          <a:chExt cx="0" cy="0"/>
        </a:xfrm>
      </p:grpSpPr>
      <p:sp>
        <p:nvSpPr>
          <p:cNvPr id="1142" name="Shape 1142"/>
          <p:cNvSpPr/>
          <p:nvPr/>
        </p:nvSpPr>
        <p:spPr>
          <a:xfrm>
            <a:off x="14607025" y="13036548"/>
            <a:ext cx="889862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©2016 Campbell Ewald  |  All rights reserved.</a:t>
            </a:r>
          </a:p>
        </p:txBody>
      </p:sp>
      <p:sp>
        <p:nvSpPr>
          <p:cNvPr id="1143" name="Shape 1143"/>
          <p:cNvSpPr/>
          <p:nvPr/>
        </p:nvSpPr>
        <p:spPr>
          <a:xfrm>
            <a:off x="3876400" y="9533177"/>
            <a:ext cx="3207743"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cap="none" spc="0" sz="3200">
                <a:solidFill>
                  <a:srgbClr val="000000"/>
                </a:solidFill>
              </a:defRPr>
            </a:lvl1pPr>
          </a:lstStyle>
          <a:p>
            <a:pPr/>
            <a:r>
              <a:t>“KAISER WHO?”</a:t>
            </a:r>
          </a:p>
        </p:txBody>
      </p:sp>
      <p:sp>
        <p:nvSpPr>
          <p:cNvPr id="1144" name="Shape 1144"/>
          <p:cNvSpPr/>
          <p:nvPr/>
        </p:nvSpPr>
        <p:spPr>
          <a:xfrm>
            <a:off x="15731177" y="2322454"/>
            <a:ext cx="3496703"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lnSpc>
                <a:spcPct val="120000"/>
              </a:lnSpc>
              <a:defRPr spc="560" sz="2800">
                <a:solidFill>
                  <a:srgbClr val="000000"/>
                </a:solidFill>
              </a:defRPr>
            </a:lvl1pPr>
          </a:lstStyle>
          <a:p>
            <a:pPr/>
            <a:r>
              <a:t>DESCRIPTION </a:t>
            </a:r>
          </a:p>
        </p:txBody>
      </p:sp>
      <p:sp>
        <p:nvSpPr>
          <p:cNvPr id="1145" name="Shape 1145"/>
          <p:cNvSpPr/>
          <p:nvPr/>
        </p:nvSpPr>
        <p:spPr>
          <a:xfrm flipV="1">
            <a:off x="11313035" y="2717711"/>
            <a:ext cx="2" cy="9157110"/>
          </a:xfrm>
          <a:prstGeom prst="line">
            <a:avLst/>
          </a:prstGeom>
          <a:ln w="25400">
            <a:solidFill>
              <a:srgbClr val="000000"/>
            </a:solidFill>
            <a:bevel/>
          </a:ln>
        </p:spPr>
        <p:txBody>
          <a:bodyPr lIns="45718" tIns="45718" rIns="45718" bIns="45718"/>
          <a:lstStyle/>
          <a:p>
            <a:pPr>
              <a:defRPr>
                <a:solidFill>
                  <a:srgbClr val="F2B62D"/>
                </a:solidFill>
              </a:defRPr>
            </a:pPr>
          </a:p>
        </p:txBody>
      </p:sp>
      <p:sp>
        <p:nvSpPr>
          <p:cNvPr id="1146" name="Shape 1146"/>
          <p:cNvSpPr/>
          <p:nvPr/>
        </p:nvSpPr>
        <p:spPr>
          <a:xfrm>
            <a:off x="1366905" y="9750712"/>
            <a:ext cx="8690376" cy="31953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120000"/>
              </a:lnSpc>
              <a:spcBef>
                <a:spcPts val="4200"/>
              </a:spcBef>
              <a:defRPr cap="none" spc="0" sz="3100">
                <a:solidFill>
                  <a:srgbClr val="000000"/>
                </a:solidFill>
                <a:latin typeface="Avenir Next"/>
                <a:ea typeface="Avenir Next"/>
                <a:cs typeface="Avenir Next"/>
                <a:sym typeface="Avenir Next"/>
              </a:defRPr>
            </a:lvl1pPr>
          </a:lstStyle>
          <a:p>
            <a:pPr/>
            <a:r>
              <a:t>Lorem ipsum dolor sit amet, consectetur adipiscing elit, sed do eiusmod tempor incididunt ut labore et dolore magna aliqua. Ut enim ad minim veniam, quis nostrud exercitation ullamco</a:t>
            </a:r>
          </a:p>
        </p:txBody>
      </p:sp>
      <p:sp>
        <p:nvSpPr>
          <p:cNvPr id="1147" name="Shape 1147"/>
          <p:cNvSpPr/>
          <p:nvPr/>
        </p:nvSpPr>
        <p:spPr>
          <a:xfrm>
            <a:off x="12706081" y="4207145"/>
            <a:ext cx="9158928" cy="58529"/>
          </a:xfrm>
          <a:prstGeom prst="rect">
            <a:avLst/>
          </a:prstGeom>
          <a:solidFill>
            <a:srgbClr val="C0C0C0"/>
          </a:solidFill>
          <a:ln w="12700">
            <a:miter lim="400000"/>
          </a:ln>
        </p:spPr>
        <p:txBody>
          <a:bodyPr lIns="50800" tIns="50800" rIns="50800" bIns="50800" anchor="ctr"/>
          <a:lstStyle/>
          <a:p>
            <a:pPr algn="ctr">
              <a:defRPr cap="none" spc="0" sz="3200">
                <a:latin typeface="Helvetica Light"/>
                <a:ea typeface="Helvetica Light"/>
                <a:cs typeface="Helvetica Light"/>
                <a:sym typeface="Helvetica Light"/>
              </a:defRPr>
            </a:pPr>
          </a:p>
        </p:txBody>
      </p:sp>
      <p:sp>
        <p:nvSpPr>
          <p:cNvPr id="1148" name="Shape 1148"/>
          <p:cNvSpPr/>
          <p:nvPr/>
        </p:nvSpPr>
        <p:spPr>
          <a:xfrm>
            <a:off x="12698434" y="5725624"/>
            <a:ext cx="9158929" cy="69558"/>
          </a:xfrm>
          <a:prstGeom prst="rect">
            <a:avLst/>
          </a:prstGeom>
          <a:solidFill>
            <a:srgbClr val="C0C0C0"/>
          </a:solidFill>
          <a:ln w="12700">
            <a:miter lim="400000"/>
          </a:ln>
        </p:spPr>
        <p:txBody>
          <a:bodyPr lIns="50800" tIns="50800" rIns="50800" bIns="50800" anchor="ctr"/>
          <a:lstStyle/>
          <a:p>
            <a:pPr algn="ctr">
              <a:defRPr cap="none" spc="0" sz="3200">
                <a:latin typeface="Helvetica Light"/>
                <a:ea typeface="Helvetica Light"/>
                <a:cs typeface="Helvetica Light"/>
                <a:sym typeface="Helvetica Light"/>
              </a:defRPr>
            </a:pPr>
          </a:p>
        </p:txBody>
      </p:sp>
      <p:sp>
        <p:nvSpPr>
          <p:cNvPr id="1149" name="Shape 1149"/>
          <p:cNvSpPr/>
          <p:nvPr/>
        </p:nvSpPr>
        <p:spPr>
          <a:xfrm>
            <a:off x="12673034" y="8776775"/>
            <a:ext cx="9158929" cy="64580"/>
          </a:xfrm>
          <a:prstGeom prst="rect">
            <a:avLst/>
          </a:prstGeom>
          <a:solidFill>
            <a:srgbClr val="C0C0C0"/>
          </a:solidFill>
          <a:ln w="12700">
            <a:miter lim="400000"/>
          </a:ln>
        </p:spPr>
        <p:txBody>
          <a:bodyPr lIns="50800" tIns="50800" rIns="50800" bIns="50800" anchor="ctr"/>
          <a:lstStyle/>
          <a:p>
            <a:pPr algn="ctr">
              <a:defRPr cap="none" spc="0" sz="3200">
                <a:latin typeface="Helvetica Light"/>
                <a:ea typeface="Helvetica Light"/>
                <a:cs typeface="Helvetica Light"/>
                <a:sym typeface="Helvetica Light"/>
              </a:defRPr>
            </a:pPr>
          </a:p>
        </p:txBody>
      </p:sp>
      <p:pic>
        <p:nvPicPr>
          <p:cNvPr id="1150" name="image11.png"/>
          <p:cNvPicPr>
            <a:picLocks noChangeAspect="1"/>
          </p:cNvPicPr>
          <p:nvPr/>
        </p:nvPicPr>
        <p:blipFill>
          <a:blip r:embed="rId2">
            <a:extLst/>
          </a:blip>
          <a:stretch>
            <a:fillRect/>
          </a:stretch>
        </p:blipFill>
        <p:spPr>
          <a:xfrm>
            <a:off x="12568788" y="3724943"/>
            <a:ext cx="330108" cy="477761"/>
          </a:xfrm>
          <a:prstGeom prst="rect">
            <a:avLst/>
          </a:prstGeom>
          <a:ln w="12700">
            <a:miter lim="400000"/>
          </a:ln>
        </p:spPr>
      </p:pic>
      <p:pic>
        <p:nvPicPr>
          <p:cNvPr id="1151" name="image12.png"/>
          <p:cNvPicPr>
            <a:picLocks noChangeAspect="1"/>
          </p:cNvPicPr>
          <p:nvPr/>
        </p:nvPicPr>
        <p:blipFill>
          <a:blip r:embed="rId3">
            <a:extLst/>
          </a:blip>
          <a:stretch>
            <a:fillRect/>
          </a:stretch>
        </p:blipFill>
        <p:spPr>
          <a:xfrm>
            <a:off x="14071136" y="3724943"/>
            <a:ext cx="338159" cy="488544"/>
          </a:xfrm>
          <a:prstGeom prst="rect">
            <a:avLst/>
          </a:prstGeom>
          <a:ln w="12700">
            <a:miter lim="400000"/>
          </a:ln>
        </p:spPr>
      </p:pic>
      <p:pic>
        <p:nvPicPr>
          <p:cNvPr id="1152" name="image11.png"/>
          <p:cNvPicPr>
            <a:picLocks noChangeAspect="1"/>
          </p:cNvPicPr>
          <p:nvPr/>
        </p:nvPicPr>
        <p:blipFill>
          <a:blip r:embed="rId2">
            <a:extLst/>
          </a:blip>
          <a:stretch>
            <a:fillRect/>
          </a:stretch>
        </p:blipFill>
        <p:spPr>
          <a:xfrm>
            <a:off x="12568788" y="5236009"/>
            <a:ext cx="330108" cy="477761"/>
          </a:xfrm>
          <a:prstGeom prst="rect">
            <a:avLst/>
          </a:prstGeom>
          <a:ln w="12700">
            <a:miter lim="400000"/>
          </a:ln>
        </p:spPr>
      </p:pic>
      <p:pic>
        <p:nvPicPr>
          <p:cNvPr id="1153" name="image12.png"/>
          <p:cNvPicPr>
            <a:picLocks noChangeAspect="1"/>
          </p:cNvPicPr>
          <p:nvPr/>
        </p:nvPicPr>
        <p:blipFill>
          <a:blip r:embed="rId3">
            <a:extLst/>
          </a:blip>
          <a:stretch>
            <a:fillRect/>
          </a:stretch>
        </p:blipFill>
        <p:spPr>
          <a:xfrm>
            <a:off x="14071136" y="5271859"/>
            <a:ext cx="338159" cy="488544"/>
          </a:xfrm>
          <a:prstGeom prst="rect">
            <a:avLst/>
          </a:prstGeom>
          <a:ln w="12700">
            <a:miter lim="400000"/>
          </a:ln>
        </p:spPr>
      </p:pic>
      <p:pic>
        <p:nvPicPr>
          <p:cNvPr id="1154" name="image11.png"/>
          <p:cNvPicPr>
            <a:picLocks noChangeAspect="1"/>
          </p:cNvPicPr>
          <p:nvPr/>
        </p:nvPicPr>
        <p:blipFill>
          <a:blip r:embed="rId2">
            <a:extLst/>
          </a:blip>
          <a:stretch>
            <a:fillRect/>
          </a:stretch>
        </p:blipFill>
        <p:spPr>
          <a:xfrm>
            <a:off x="12568788" y="6815315"/>
            <a:ext cx="330108" cy="477760"/>
          </a:xfrm>
          <a:prstGeom prst="rect">
            <a:avLst/>
          </a:prstGeom>
          <a:ln w="12700">
            <a:miter lim="400000"/>
          </a:ln>
        </p:spPr>
      </p:pic>
      <p:pic>
        <p:nvPicPr>
          <p:cNvPr id="1155" name="image12.png"/>
          <p:cNvPicPr>
            <a:picLocks noChangeAspect="1"/>
          </p:cNvPicPr>
          <p:nvPr/>
        </p:nvPicPr>
        <p:blipFill>
          <a:blip r:embed="rId3">
            <a:extLst/>
          </a:blip>
          <a:stretch>
            <a:fillRect/>
          </a:stretch>
        </p:blipFill>
        <p:spPr>
          <a:xfrm>
            <a:off x="20476570" y="6807723"/>
            <a:ext cx="338159" cy="488544"/>
          </a:xfrm>
          <a:prstGeom prst="rect">
            <a:avLst/>
          </a:prstGeom>
          <a:ln w="12700">
            <a:miter lim="400000"/>
          </a:ln>
        </p:spPr>
      </p:pic>
      <p:pic>
        <p:nvPicPr>
          <p:cNvPr id="1156" name="image11.png"/>
          <p:cNvPicPr>
            <a:picLocks noChangeAspect="1"/>
          </p:cNvPicPr>
          <p:nvPr/>
        </p:nvPicPr>
        <p:blipFill>
          <a:blip r:embed="rId2">
            <a:extLst/>
          </a:blip>
          <a:stretch>
            <a:fillRect/>
          </a:stretch>
        </p:blipFill>
        <p:spPr>
          <a:xfrm>
            <a:off x="12568788" y="8299016"/>
            <a:ext cx="330108" cy="477761"/>
          </a:xfrm>
          <a:prstGeom prst="rect">
            <a:avLst/>
          </a:prstGeom>
          <a:ln w="12700">
            <a:miter lim="400000"/>
          </a:ln>
        </p:spPr>
      </p:pic>
      <p:pic>
        <p:nvPicPr>
          <p:cNvPr id="1157" name="image12.png"/>
          <p:cNvPicPr>
            <a:picLocks noChangeAspect="1"/>
          </p:cNvPicPr>
          <p:nvPr/>
        </p:nvPicPr>
        <p:blipFill>
          <a:blip r:embed="rId3">
            <a:extLst/>
          </a:blip>
          <a:stretch>
            <a:fillRect/>
          </a:stretch>
        </p:blipFill>
        <p:spPr>
          <a:xfrm>
            <a:off x="20481120" y="8289514"/>
            <a:ext cx="338160" cy="488544"/>
          </a:xfrm>
          <a:prstGeom prst="rect">
            <a:avLst/>
          </a:prstGeom>
          <a:ln w="12700">
            <a:miter lim="400000"/>
          </a:ln>
        </p:spPr>
      </p:pic>
      <p:pic>
        <p:nvPicPr>
          <p:cNvPr id="1158" name="image11.png"/>
          <p:cNvPicPr>
            <a:picLocks noChangeAspect="1"/>
          </p:cNvPicPr>
          <p:nvPr/>
        </p:nvPicPr>
        <p:blipFill>
          <a:blip r:embed="rId2">
            <a:extLst/>
          </a:blip>
          <a:stretch>
            <a:fillRect/>
          </a:stretch>
        </p:blipFill>
        <p:spPr>
          <a:xfrm>
            <a:off x="12568788" y="9669766"/>
            <a:ext cx="330108" cy="477761"/>
          </a:xfrm>
          <a:prstGeom prst="rect">
            <a:avLst/>
          </a:prstGeom>
          <a:ln w="12700">
            <a:miter lim="400000"/>
          </a:ln>
        </p:spPr>
      </p:pic>
      <p:pic>
        <p:nvPicPr>
          <p:cNvPr id="1159" name="image12.png"/>
          <p:cNvPicPr>
            <a:picLocks noChangeAspect="1"/>
          </p:cNvPicPr>
          <p:nvPr/>
        </p:nvPicPr>
        <p:blipFill>
          <a:blip r:embed="rId3">
            <a:extLst/>
          </a:blip>
          <a:stretch>
            <a:fillRect/>
          </a:stretch>
        </p:blipFill>
        <p:spPr>
          <a:xfrm>
            <a:off x="14071136" y="9669766"/>
            <a:ext cx="338159" cy="488544"/>
          </a:xfrm>
          <a:prstGeom prst="rect">
            <a:avLst/>
          </a:prstGeom>
          <a:ln w="12700">
            <a:miter lim="400000"/>
          </a:ln>
        </p:spPr>
      </p:pic>
      <p:sp>
        <p:nvSpPr>
          <p:cNvPr id="1160" name="Shape 1160"/>
          <p:cNvSpPr/>
          <p:nvPr/>
        </p:nvSpPr>
        <p:spPr>
          <a:xfrm>
            <a:off x="16045203" y="10193632"/>
            <a:ext cx="2846669" cy="63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lnSpc>
                <a:spcPct val="120000"/>
              </a:lnSpc>
              <a:spcBef>
                <a:spcPts val="4200"/>
              </a:spcBef>
              <a:defRPr cap="none" spc="0" sz="3100">
                <a:solidFill>
                  <a:srgbClr val="000000"/>
                </a:solidFill>
                <a:latin typeface="Avenir Next"/>
                <a:ea typeface="Avenir Next"/>
                <a:cs typeface="Avenir Next"/>
                <a:sym typeface="Avenir Next"/>
              </a:defRPr>
            </a:lvl1pPr>
          </a:lstStyle>
          <a:p>
            <a:pPr/>
            <a:r>
              <a:t>Attribute</a:t>
            </a:r>
          </a:p>
        </p:txBody>
      </p:sp>
      <p:pic>
        <p:nvPicPr>
          <p:cNvPr id="1161" name="image18.jpeg"/>
          <p:cNvPicPr>
            <a:picLocks noChangeAspect="1"/>
          </p:cNvPicPr>
          <p:nvPr/>
        </p:nvPicPr>
        <p:blipFill>
          <a:blip r:embed="rId4">
            <a:extLst/>
          </a:blip>
          <a:srcRect l="13643" t="9115" r="38675" b="19240"/>
          <a:stretch>
            <a:fillRect/>
          </a:stretch>
        </p:blipFill>
        <p:spPr>
          <a:xfrm>
            <a:off x="2207543" y="2589153"/>
            <a:ext cx="6347071" cy="6347179"/>
          </a:xfrm>
          <a:custGeom>
            <a:avLst/>
            <a:gdLst/>
            <a:ahLst/>
            <a:cxnLst>
              <a:cxn ang="0">
                <a:pos x="wd2" y="hd2"/>
              </a:cxn>
              <a:cxn ang="5400000">
                <a:pos x="wd2" y="hd2"/>
              </a:cxn>
              <a:cxn ang="10800000">
                <a:pos x="wd2" y="hd2"/>
              </a:cxn>
              <a:cxn ang="16200000">
                <a:pos x="wd2" y="hd2"/>
              </a:cxn>
            </a:cxnLst>
            <a:rect l="0" t="0" r="r" b="b"/>
            <a:pathLst>
              <a:path w="19679" h="20595" fill="norm" stroke="1" extrusionOk="0">
                <a:moveTo>
                  <a:pt x="9838" y="0"/>
                </a:moveTo>
                <a:cubicBezTo>
                  <a:pt x="7320"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6" y="0"/>
                  <a:pt x="9838" y="0"/>
                </a:cubicBezTo>
                <a:close/>
              </a:path>
            </a:pathLst>
          </a:custGeom>
          <a:ln w="12700">
            <a:miter lim="400000"/>
          </a:ln>
          <a:effectLst>
            <a:outerShdw sx="100000" sy="100000" kx="0" ky="0" algn="b" rotWithShape="0" blurRad="355600" dist="0" dir="0">
              <a:srgbClr val="000000">
                <a:alpha val="75000"/>
              </a:srgbClr>
            </a:outerShdw>
          </a:effectLst>
        </p:spPr>
      </p:pic>
      <p:sp>
        <p:nvSpPr>
          <p:cNvPr id="1162" name="Shape 1162"/>
          <p:cNvSpPr/>
          <p:nvPr/>
        </p:nvSpPr>
        <p:spPr>
          <a:xfrm>
            <a:off x="16045203" y="8881677"/>
            <a:ext cx="2846669" cy="63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lnSpc>
                <a:spcPct val="120000"/>
              </a:lnSpc>
              <a:spcBef>
                <a:spcPts val="4200"/>
              </a:spcBef>
              <a:defRPr cap="none" spc="0" sz="3100">
                <a:solidFill>
                  <a:srgbClr val="000000"/>
                </a:solidFill>
                <a:latin typeface="Avenir Next"/>
                <a:ea typeface="Avenir Next"/>
                <a:cs typeface="Avenir Next"/>
                <a:sym typeface="Avenir Next"/>
              </a:defRPr>
            </a:lvl1pPr>
          </a:lstStyle>
          <a:p>
            <a:pPr/>
            <a:r>
              <a:t>Attribute</a:t>
            </a:r>
          </a:p>
        </p:txBody>
      </p:sp>
      <p:sp>
        <p:nvSpPr>
          <p:cNvPr id="1163" name="Shape 1163"/>
          <p:cNvSpPr/>
          <p:nvPr/>
        </p:nvSpPr>
        <p:spPr>
          <a:xfrm>
            <a:off x="16045203" y="7400287"/>
            <a:ext cx="2846669" cy="63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lnSpc>
                <a:spcPct val="120000"/>
              </a:lnSpc>
              <a:spcBef>
                <a:spcPts val="4200"/>
              </a:spcBef>
              <a:defRPr cap="none" spc="0" sz="3100">
                <a:solidFill>
                  <a:srgbClr val="000000"/>
                </a:solidFill>
                <a:latin typeface="Avenir Next"/>
                <a:ea typeface="Avenir Next"/>
                <a:cs typeface="Avenir Next"/>
                <a:sym typeface="Avenir Next"/>
              </a:defRPr>
            </a:lvl1pPr>
          </a:lstStyle>
          <a:p>
            <a:pPr/>
            <a:r>
              <a:t>Attribute</a:t>
            </a:r>
          </a:p>
        </p:txBody>
      </p:sp>
      <p:sp>
        <p:nvSpPr>
          <p:cNvPr id="1164" name="Shape 1164"/>
          <p:cNvSpPr/>
          <p:nvPr/>
        </p:nvSpPr>
        <p:spPr>
          <a:xfrm>
            <a:off x="16045203" y="5813472"/>
            <a:ext cx="2846669" cy="63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lnSpc>
                <a:spcPct val="120000"/>
              </a:lnSpc>
              <a:spcBef>
                <a:spcPts val="4200"/>
              </a:spcBef>
              <a:defRPr cap="none" spc="0" sz="3100">
                <a:solidFill>
                  <a:srgbClr val="000000"/>
                </a:solidFill>
                <a:latin typeface="Avenir Next"/>
                <a:ea typeface="Avenir Next"/>
                <a:cs typeface="Avenir Next"/>
                <a:sym typeface="Avenir Next"/>
              </a:defRPr>
            </a:lvl1pPr>
          </a:lstStyle>
          <a:p>
            <a:pPr/>
            <a:r>
              <a:t>Attribute</a:t>
            </a:r>
          </a:p>
        </p:txBody>
      </p:sp>
      <p:sp>
        <p:nvSpPr>
          <p:cNvPr id="1165" name="Shape 1165"/>
          <p:cNvSpPr/>
          <p:nvPr/>
        </p:nvSpPr>
        <p:spPr>
          <a:xfrm>
            <a:off x="1269999" y="946149"/>
            <a:ext cx="18979756"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2B62D"/>
                </a:solidFill>
                <a:latin typeface="Brandon Grotesque Regular"/>
                <a:ea typeface="Brandon Grotesque Regular"/>
                <a:cs typeface="Brandon Grotesque Regular"/>
                <a:sym typeface="Brandon Grotesque Regular"/>
              </a:defRPr>
            </a:lvl1pPr>
          </a:lstStyle>
          <a:p>
            <a:pPr/>
            <a:r>
              <a:t>PERSONAS SUMMARY</a:t>
            </a:r>
          </a:p>
        </p:txBody>
      </p:sp>
      <p:sp>
        <p:nvSpPr>
          <p:cNvPr id="1166" name="Shape 1166"/>
          <p:cNvSpPr/>
          <p:nvPr/>
        </p:nvSpPr>
        <p:spPr>
          <a:xfrm>
            <a:off x="16045203" y="4277814"/>
            <a:ext cx="2846669" cy="63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lnSpc>
                <a:spcPct val="120000"/>
              </a:lnSpc>
              <a:spcBef>
                <a:spcPts val="4200"/>
              </a:spcBef>
              <a:defRPr cap="none" spc="0" sz="3100">
                <a:solidFill>
                  <a:srgbClr val="000000"/>
                </a:solidFill>
                <a:latin typeface="Avenir Next"/>
                <a:ea typeface="Avenir Next"/>
                <a:cs typeface="Avenir Next"/>
                <a:sym typeface="Avenir Next"/>
              </a:defRPr>
            </a:lvl1pPr>
          </a:lstStyle>
          <a:p>
            <a:pPr/>
            <a:r>
              <a:t>Attribute</a:t>
            </a:r>
          </a:p>
        </p:txBody>
      </p:sp>
      <p:sp>
        <p:nvSpPr>
          <p:cNvPr id="1167" name="Shape 1167"/>
          <p:cNvSpPr/>
          <p:nvPr/>
        </p:nvSpPr>
        <p:spPr>
          <a:xfrm>
            <a:off x="12673034" y="7286900"/>
            <a:ext cx="9158929" cy="69558"/>
          </a:xfrm>
          <a:prstGeom prst="rect">
            <a:avLst/>
          </a:prstGeom>
          <a:solidFill>
            <a:srgbClr val="C0C0C0"/>
          </a:solidFill>
          <a:ln w="12700">
            <a:miter lim="400000"/>
          </a:ln>
        </p:spPr>
        <p:txBody>
          <a:bodyPr lIns="50800" tIns="50800" rIns="50800" bIns="50800" anchor="ctr"/>
          <a:lstStyle/>
          <a:p>
            <a:pPr algn="ctr">
              <a:defRPr cap="none" spc="0" sz="3200">
                <a:latin typeface="Helvetica Light"/>
                <a:ea typeface="Helvetica Light"/>
                <a:cs typeface="Helvetica Light"/>
                <a:sym typeface="Helvetica Light"/>
              </a:defRPr>
            </a:pPr>
          </a:p>
        </p:txBody>
      </p:sp>
      <p:sp>
        <p:nvSpPr>
          <p:cNvPr id="1168" name="Shape 1168"/>
          <p:cNvSpPr/>
          <p:nvPr/>
        </p:nvSpPr>
        <p:spPr>
          <a:xfrm>
            <a:off x="12673034" y="10147524"/>
            <a:ext cx="9158929" cy="64580"/>
          </a:xfrm>
          <a:prstGeom prst="rect">
            <a:avLst/>
          </a:prstGeom>
          <a:solidFill>
            <a:srgbClr val="C0C0C0"/>
          </a:solidFill>
          <a:ln w="12700">
            <a:miter lim="400000"/>
          </a:ln>
        </p:spPr>
        <p:txBody>
          <a:bodyPr lIns="50800" tIns="50800" rIns="50800" bIns="50800" anchor="ctr"/>
          <a:lstStyle/>
          <a:p>
            <a:pPr algn="ctr">
              <a:defRPr cap="none" spc="0" sz="3200">
                <a:latin typeface="Helvetica Light"/>
                <a:ea typeface="Helvetica Light"/>
                <a:cs typeface="Helvetica Light"/>
                <a:sym typeface="Helvetica Light"/>
              </a:defRPr>
            </a:pPr>
          </a:p>
        </p:txBody>
      </p:sp>
      <p:sp>
        <p:nvSpPr>
          <p:cNvPr id="1169" name="Shape 1169"/>
          <p:cNvSpPr/>
          <p:nvPr>
            <p:ph type="sldNum" sz="quarter" idx="2"/>
          </p:nvPr>
        </p:nvSpPr>
        <p:spPr>
          <a:xfrm>
            <a:off x="23601121" y="13008609"/>
            <a:ext cx="344730" cy="304801"/>
          </a:xfrm>
          <a:prstGeom prst="rect">
            <a:avLst/>
          </a:prstGeom>
        </p:spPr>
        <p:txBody>
          <a:bodyPr/>
          <a:lstStyle>
            <a:lvl1pPr>
              <a:defRPr>
                <a:solidFill>
                  <a:srgbClr val="FFFFFF"/>
                </a:solidFill>
                <a:latin typeface="Avenir Book"/>
                <a:ea typeface="Avenir Book"/>
                <a:cs typeface="Avenir Book"/>
                <a:sym typeface="Avenir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8.xml><?xml version="1.0" encoding="utf-8"?>
<p:sldLayout xmlns:a="http://schemas.openxmlformats.org/drawingml/2006/main" xmlns:r="http://schemas.openxmlformats.org/officeDocument/2006/relationships" xmlns:p="http://schemas.openxmlformats.org/presentationml/2006/main" type="tx" showMasterSp="0" showMasterPhAnim="1">
  <p:cSld name="Profile">
    <p:spTree>
      <p:nvGrpSpPr>
        <p:cNvPr id="1" name=""/>
        <p:cNvGrpSpPr/>
        <p:nvPr/>
      </p:nvGrpSpPr>
      <p:grpSpPr>
        <a:xfrm>
          <a:off x="0" y="0"/>
          <a:ext cx="0" cy="0"/>
          <a:chOff x="0" y="0"/>
          <a:chExt cx="0" cy="0"/>
        </a:xfrm>
      </p:grpSpPr>
      <p:sp>
        <p:nvSpPr>
          <p:cNvPr id="1176" name="Shape 1176"/>
          <p:cNvSpPr/>
          <p:nvPr>
            <p:ph type="body" sz="quarter" idx="1"/>
          </p:nvPr>
        </p:nvSpPr>
        <p:spPr>
          <a:xfrm>
            <a:off x="13620954" y="2283130"/>
            <a:ext cx="7248006" cy="1689101"/>
          </a:xfrm>
          <a:prstGeom prst="rect">
            <a:avLst/>
          </a:prstGeom>
        </p:spPr>
        <p:txBody>
          <a:bodyPr anchor="ctr"/>
          <a:lstStyle>
            <a:lvl1pPr>
              <a:lnSpc>
                <a:spcPct val="100000"/>
              </a:lnSpc>
              <a:defRPr i="0" spc="1000" sz="5000"/>
            </a:lvl1pPr>
            <a:lvl2pPr marL="1245575" indent="-610575">
              <a:lnSpc>
                <a:spcPct val="100000"/>
              </a:lnSpc>
              <a:defRPr i="0" spc="1000" sz="5000"/>
            </a:lvl2pPr>
            <a:lvl3pPr marL="1880575" indent="-610575">
              <a:lnSpc>
                <a:spcPct val="100000"/>
              </a:lnSpc>
              <a:defRPr i="0" spc="1000" sz="5000"/>
            </a:lvl3pPr>
            <a:lvl4pPr marL="2515575" indent="-610575">
              <a:lnSpc>
                <a:spcPct val="100000"/>
              </a:lnSpc>
              <a:defRPr i="0" spc="1000" sz="5000"/>
            </a:lvl4pPr>
            <a:lvl5pPr marL="3150575" indent="-610575">
              <a:lnSpc>
                <a:spcPct val="100000"/>
              </a:lnSpc>
              <a:defRPr i="0" spc="1000" sz="5000"/>
            </a:lvl5pPr>
          </a:lstStyle>
          <a:p>
            <a:pPr/>
            <a:r>
              <a:t>Body Level One</a:t>
            </a:r>
          </a:p>
          <a:p>
            <a:pPr lvl="1"/>
            <a:r>
              <a:t>Body Level Two</a:t>
            </a:r>
          </a:p>
          <a:p>
            <a:pPr lvl="2"/>
            <a:r>
              <a:t>Body Level Three</a:t>
            </a:r>
          </a:p>
          <a:p>
            <a:pPr lvl="3"/>
            <a:r>
              <a:t>Body Level Four</a:t>
            </a:r>
          </a:p>
          <a:p>
            <a:pPr lvl="4"/>
            <a:r>
              <a:t>Body Level Five</a:t>
            </a:r>
          </a:p>
        </p:txBody>
      </p:sp>
      <p:sp>
        <p:nvSpPr>
          <p:cNvPr id="1177" name="Shape 1177"/>
          <p:cNvSpPr/>
          <p:nvPr>
            <p:ph type="body" sz="quarter" idx="13"/>
          </p:nvPr>
        </p:nvSpPr>
        <p:spPr>
          <a:xfrm>
            <a:off x="13620954" y="3692830"/>
            <a:ext cx="7012531" cy="584202"/>
          </a:xfrm>
          <a:prstGeom prst="rect">
            <a:avLst/>
          </a:prstGeom>
        </p:spPr>
        <p:txBody>
          <a:bodyPr/>
          <a:lstStyle/>
          <a:p>
            <a:pPr>
              <a:defRPr i="0" spc="600" sz="3200">
                <a:solidFill>
                  <a:srgbClr val="F2B62D"/>
                </a:solidFill>
              </a:defRPr>
            </a:pPr>
          </a:p>
        </p:txBody>
      </p:sp>
      <p:sp>
        <p:nvSpPr>
          <p:cNvPr id="1178" name="Shape 1178"/>
          <p:cNvSpPr/>
          <p:nvPr>
            <p:ph type="body" sz="quarter" idx="14"/>
          </p:nvPr>
        </p:nvSpPr>
        <p:spPr>
          <a:xfrm>
            <a:off x="13660214" y="4697729"/>
            <a:ext cx="8438502" cy="5034283"/>
          </a:xfrm>
          <a:prstGeom prst="rect">
            <a:avLst/>
          </a:prstGeom>
        </p:spPr>
        <p:txBody>
          <a:bodyPr/>
          <a:lstStyle/>
          <a:p>
            <a:pPr>
              <a:spcBef>
                <a:spcPts val="2800"/>
              </a:spcBef>
              <a:defRPr cap="none" i="0" spc="0" sz="2800">
                <a:solidFill>
                  <a:srgbClr val="DCDEE0"/>
                </a:solidFill>
              </a:defRPr>
            </a:pPr>
          </a:p>
        </p:txBody>
      </p:sp>
      <p:sp>
        <p:nvSpPr>
          <p:cNvPr id="1179" name="Shape 1179"/>
          <p:cNvSpPr/>
          <p:nvPr>
            <p:ph type="pic" idx="15"/>
          </p:nvPr>
        </p:nvSpPr>
        <p:spPr>
          <a:xfrm>
            <a:off x="0" y="-32842"/>
            <a:ext cx="11963256" cy="13967522"/>
          </a:xfrm>
          <a:prstGeom prst="rect">
            <a:avLst/>
          </a:prstGeom>
        </p:spPr>
        <p:txBody>
          <a:bodyPr lIns="91439" tIns="45719" rIns="91439" bIns="45719">
            <a:noAutofit/>
          </a:bodyPr>
          <a:lstStyle/>
          <a:p>
            <a:pPr/>
          </a:p>
        </p:txBody>
      </p:sp>
      <p:sp>
        <p:nvSpPr>
          <p:cNvPr id="1180" name="Shape 1180"/>
          <p:cNvSpPr/>
          <p:nvPr/>
        </p:nvSpPr>
        <p:spPr>
          <a:xfrm>
            <a:off x="14607025" y="13036548"/>
            <a:ext cx="889862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©2016 Campbell Ewald  |  All rights reserved.</a:t>
            </a:r>
          </a:p>
        </p:txBody>
      </p:sp>
      <p:sp>
        <p:nvSpPr>
          <p:cNvPr id="1181" name="Shape 1181"/>
          <p:cNvSpPr/>
          <p:nvPr>
            <p:ph type="sldNum" sz="quarter" idx="2"/>
          </p:nvPr>
        </p:nvSpPr>
        <p:spPr>
          <a:xfrm>
            <a:off x="23601121" y="13008609"/>
            <a:ext cx="344730" cy="304801"/>
          </a:xfrm>
          <a:prstGeom prst="rect">
            <a:avLst/>
          </a:prstGeom>
        </p:spPr>
        <p:txBody>
          <a:bodyPr/>
          <a:lstStyle>
            <a:lvl1pPr>
              <a:defRPr>
                <a:solidFill>
                  <a:srgbClr val="FFFFFF"/>
                </a:solidFill>
                <a:latin typeface="Avenir Book"/>
                <a:ea typeface="Avenir Book"/>
                <a:cs typeface="Avenir Book"/>
                <a:sym typeface="Avenir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9.xml><?xml version="1.0" encoding="utf-8"?>
<p:sldLayout xmlns:a="http://schemas.openxmlformats.org/drawingml/2006/main" xmlns:r="http://schemas.openxmlformats.org/officeDocument/2006/relationships" xmlns:p="http://schemas.openxmlformats.org/presentationml/2006/main" type="tx" showMasterSp="0" showMasterPhAnim="1">
  <p:cSld name="Profile Light">
    <p:bg>
      <p:bgPr>
        <a:solidFill>
          <a:srgbClr val="EFEFEF"/>
        </a:solidFill>
      </p:bgPr>
    </p:bg>
    <p:spTree>
      <p:nvGrpSpPr>
        <p:cNvPr id="1" name=""/>
        <p:cNvGrpSpPr/>
        <p:nvPr/>
      </p:nvGrpSpPr>
      <p:grpSpPr>
        <a:xfrm>
          <a:off x="0" y="0"/>
          <a:ext cx="0" cy="0"/>
          <a:chOff x="0" y="0"/>
          <a:chExt cx="0" cy="0"/>
        </a:xfrm>
      </p:grpSpPr>
      <p:sp>
        <p:nvSpPr>
          <p:cNvPr id="1188" name="Shape 1188"/>
          <p:cNvSpPr/>
          <p:nvPr>
            <p:ph type="body" sz="quarter" idx="1"/>
          </p:nvPr>
        </p:nvSpPr>
        <p:spPr>
          <a:xfrm>
            <a:off x="13595554" y="2662388"/>
            <a:ext cx="7248006" cy="1689102"/>
          </a:xfrm>
          <a:prstGeom prst="rect">
            <a:avLst/>
          </a:prstGeom>
        </p:spPr>
        <p:txBody>
          <a:bodyPr anchor="ctr"/>
          <a:lstStyle>
            <a:lvl1pPr>
              <a:defRPr b="1" i="0" spc="580" sz="2900">
                <a:solidFill>
                  <a:srgbClr val="000000"/>
                </a:solidFill>
              </a:defRPr>
            </a:lvl1pPr>
            <a:lvl2pPr marL="989133" indent="-354133">
              <a:defRPr b="1" i="0" spc="580" sz="2900">
                <a:solidFill>
                  <a:srgbClr val="000000"/>
                </a:solidFill>
              </a:defRPr>
            </a:lvl2pPr>
            <a:lvl3pPr marL="1624133" indent="-354133">
              <a:defRPr b="1" i="0" spc="580" sz="2900">
                <a:solidFill>
                  <a:srgbClr val="000000"/>
                </a:solidFill>
              </a:defRPr>
            </a:lvl3pPr>
            <a:lvl4pPr marL="2259133" indent="-354133">
              <a:defRPr b="1" i="0" spc="580" sz="2900">
                <a:solidFill>
                  <a:srgbClr val="000000"/>
                </a:solidFill>
              </a:defRPr>
            </a:lvl4pPr>
            <a:lvl5pPr marL="2894133" indent="-354133">
              <a:defRPr b="1" i="0" spc="580" sz="29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1189" name="Shape 1189"/>
          <p:cNvSpPr/>
          <p:nvPr>
            <p:ph type="body" sz="quarter" idx="13"/>
          </p:nvPr>
        </p:nvSpPr>
        <p:spPr>
          <a:xfrm>
            <a:off x="13595554" y="4072087"/>
            <a:ext cx="7012531" cy="584202"/>
          </a:xfrm>
          <a:prstGeom prst="rect">
            <a:avLst/>
          </a:prstGeom>
        </p:spPr>
        <p:txBody>
          <a:bodyPr/>
          <a:lstStyle/>
          <a:p>
            <a:pPr>
              <a:defRPr i="0" spc="600" sz="3200">
                <a:solidFill>
                  <a:srgbClr val="F2B62D"/>
                </a:solidFill>
              </a:defRPr>
            </a:pPr>
          </a:p>
        </p:txBody>
      </p:sp>
      <p:sp>
        <p:nvSpPr>
          <p:cNvPr id="1190" name="Shape 1190"/>
          <p:cNvSpPr/>
          <p:nvPr>
            <p:ph type="body" sz="quarter" idx="14"/>
          </p:nvPr>
        </p:nvSpPr>
        <p:spPr>
          <a:xfrm>
            <a:off x="13595554" y="5584988"/>
            <a:ext cx="8438503" cy="6929122"/>
          </a:xfrm>
          <a:prstGeom prst="rect">
            <a:avLst/>
          </a:prstGeom>
        </p:spPr>
        <p:txBody>
          <a:bodyPr/>
          <a:lstStyle/>
          <a:p>
            <a:pPr>
              <a:spcBef>
                <a:spcPts val="4200"/>
              </a:spcBef>
              <a:defRPr cap="none" i="0" spc="0" sz="3100">
                <a:solidFill>
                  <a:srgbClr val="000000"/>
                </a:solidFill>
                <a:latin typeface="Avenir Next"/>
                <a:ea typeface="Avenir Next"/>
                <a:cs typeface="Avenir Next"/>
                <a:sym typeface="Avenir Next"/>
              </a:defRPr>
            </a:pPr>
          </a:p>
        </p:txBody>
      </p:sp>
      <p:sp>
        <p:nvSpPr>
          <p:cNvPr id="1191" name="Shape 1191"/>
          <p:cNvSpPr/>
          <p:nvPr>
            <p:ph type="pic" sz="half" idx="15"/>
          </p:nvPr>
        </p:nvSpPr>
        <p:spPr>
          <a:xfrm>
            <a:off x="2560617" y="2519309"/>
            <a:ext cx="8187148" cy="8187147"/>
          </a:xfrm>
          <a:prstGeom prst="rect">
            <a:avLst/>
          </a:prstGeom>
          <a:effectLst>
            <a:outerShdw sx="100000" sy="100000" kx="0" ky="0" algn="b" rotWithShape="0" blurRad="355600" dist="0" dir="0">
              <a:srgbClr val="000000">
                <a:alpha val="75000"/>
              </a:srgbClr>
            </a:outerShdw>
          </a:effectLst>
        </p:spPr>
        <p:txBody>
          <a:bodyPr lIns="91439" tIns="45719" rIns="91439" bIns="45719">
            <a:noAutofit/>
          </a:bodyPr>
          <a:lstStyle/>
          <a:p>
            <a:pPr/>
          </a:p>
        </p:txBody>
      </p:sp>
      <p:sp>
        <p:nvSpPr>
          <p:cNvPr id="1192" name="Shape 1192"/>
          <p:cNvSpPr/>
          <p:nvPr/>
        </p:nvSpPr>
        <p:spPr>
          <a:xfrm>
            <a:off x="14607025" y="13036548"/>
            <a:ext cx="889862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©2016 Campbell Ewald  |  All rights reserved.</a:t>
            </a:r>
          </a:p>
        </p:txBody>
      </p:sp>
      <p:sp>
        <p:nvSpPr>
          <p:cNvPr id="1193" name="Shape 1193"/>
          <p:cNvSpPr/>
          <p:nvPr>
            <p:ph type="sldNum" sz="quarter" idx="2"/>
          </p:nvPr>
        </p:nvSpPr>
        <p:spPr>
          <a:xfrm>
            <a:off x="23601121" y="13008609"/>
            <a:ext cx="344730" cy="304801"/>
          </a:xfrm>
          <a:prstGeom prst="rect">
            <a:avLst/>
          </a:prstGeom>
        </p:spPr>
        <p:txBody>
          <a:bodyPr/>
          <a:lstStyle>
            <a:lvl1pPr>
              <a:defRPr>
                <a:solidFill>
                  <a:srgbClr val="FFFFFF"/>
                </a:solidFill>
                <a:latin typeface="Avenir Book"/>
                <a:ea typeface="Avenir Book"/>
                <a:cs typeface="Avenir Book"/>
                <a:sym typeface="Avenir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Section Divider D1">
    <p:bg>
      <p:bgPr>
        <a:solidFill>
          <a:srgbClr val="FFFFFF"/>
        </a:solidFill>
      </p:bgPr>
    </p:bg>
    <p:spTree>
      <p:nvGrpSpPr>
        <p:cNvPr id="1" name=""/>
        <p:cNvGrpSpPr/>
        <p:nvPr/>
      </p:nvGrpSpPr>
      <p:grpSpPr>
        <a:xfrm>
          <a:off x="0" y="0"/>
          <a:ext cx="0" cy="0"/>
          <a:chOff x="0" y="0"/>
          <a:chExt cx="0" cy="0"/>
        </a:xfrm>
      </p:grpSpPr>
      <p:sp>
        <p:nvSpPr>
          <p:cNvPr id="96" name="Shape 96"/>
          <p:cNvSpPr/>
          <p:nvPr/>
        </p:nvSpPr>
        <p:spPr>
          <a:xfrm>
            <a:off x="-25401" y="-12700"/>
            <a:ext cx="24408608" cy="13716000"/>
          </a:xfrm>
          <a:prstGeom prst="rect">
            <a:avLst/>
          </a:prstGeom>
          <a:solidFill>
            <a:srgbClr val="000000"/>
          </a:solidFill>
          <a:ln w="12700">
            <a:miter lim="400000"/>
          </a:ln>
        </p:spPr>
        <p:txBody>
          <a:bodyPr lIns="50800" tIns="50800" rIns="50800" bIns="50800" anchor="ctr"/>
          <a:lstStyle/>
          <a:p>
            <a:pPr defTabSz="584200">
              <a:lnSpc>
                <a:spcPct val="120000"/>
              </a:lnSpc>
              <a:defRPr spc="560" sz="2800"/>
            </a:pPr>
          </a:p>
        </p:txBody>
      </p:sp>
      <p:pic>
        <p:nvPicPr>
          <p:cNvPr id="97" name="image1.jpeg"/>
          <p:cNvPicPr>
            <a:picLocks noChangeAspect="1"/>
          </p:cNvPicPr>
          <p:nvPr/>
        </p:nvPicPr>
        <p:blipFill>
          <a:blip r:embed="rId2">
            <a:alphaModFix amt="80848"/>
            <a:extLst/>
          </a:blip>
          <a:srcRect l="0" t="7742" r="0" b="7741"/>
          <a:stretch>
            <a:fillRect/>
          </a:stretch>
        </p:blipFill>
        <p:spPr>
          <a:xfrm>
            <a:off x="-12305" y="0"/>
            <a:ext cx="24408608" cy="13716001"/>
          </a:xfrm>
          <a:prstGeom prst="rect">
            <a:avLst/>
          </a:prstGeom>
          <a:ln w="12700">
            <a:miter lim="400000"/>
          </a:ln>
        </p:spPr>
      </p:pic>
      <p:sp>
        <p:nvSpPr>
          <p:cNvPr id="98" name="Shape 98"/>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99" name="Shape 99"/>
          <p:cNvSpPr/>
          <p:nvPr>
            <p:ph type="body" sz="quarter" idx="1"/>
          </p:nvPr>
        </p:nvSpPr>
        <p:spPr>
          <a:xfrm>
            <a:off x="8900159" y="6426198"/>
            <a:ext cx="6737439" cy="863602"/>
          </a:xfrm>
          <a:prstGeom prst="rect">
            <a:avLst/>
          </a:prstGeom>
        </p:spPr>
        <p:txBody>
          <a:bodyPr anchor="ctr"/>
          <a:lstStyle>
            <a:lvl1pPr defTabSz="825500">
              <a:lnSpc>
                <a:spcPct val="100000"/>
              </a:lnSpc>
              <a:defRPr i="0" spc="550" sz="5000">
                <a:solidFill>
                  <a:srgbClr val="F2B62D"/>
                </a:solidFill>
              </a:defRPr>
            </a:lvl1pPr>
            <a:lvl2pPr marL="1245575" indent="-610575" defTabSz="825500">
              <a:lnSpc>
                <a:spcPct val="100000"/>
              </a:lnSpc>
              <a:defRPr i="0" spc="550" sz="5000">
                <a:solidFill>
                  <a:srgbClr val="F2B62D"/>
                </a:solidFill>
              </a:defRPr>
            </a:lvl2pPr>
            <a:lvl3pPr marL="1880575" indent="-610575" defTabSz="825500">
              <a:lnSpc>
                <a:spcPct val="100000"/>
              </a:lnSpc>
              <a:defRPr i="0" spc="550" sz="5000">
                <a:solidFill>
                  <a:srgbClr val="F2B62D"/>
                </a:solidFill>
              </a:defRPr>
            </a:lvl3pPr>
            <a:lvl4pPr marL="2515575" indent="-610575" defTabSz="825500">
              <a:lnSpc>
                <a:spcPct val="100000"/>
              </a:lnSpc>
              <a:defRPr i="0" spc="550" sz="5000">
                <a:solidFill>
                  <a:srgbClr val="F2B62D"/>
                </a:solidFill>
              </a:defRPr>
            </a:lvl4pPr>
            <a:lvl5pPr marL="3150575" indent="-610575" defTabSz="825500">
              <a:lnSpc>
                <a:spcPct val="100000"/>
              </a:lnSpc>
              <a:defRPr i="0" spc="550" sz="5000">
                <a:solidFill>
                  <a:srgbClr val="F2B62D"/>
                </a:solidFill>
              </a:defRPr>
            </a:lvl5pPr>
          </a:lstStyle>
          <a:p>
            <a:pPr/>
            <a:r>
              <a:t>Body Level One</a:t>
            </a:r>
          </a:p>
          <a:p>
            <a:pPr lvl="1"/>
            <a:r>
              <a:t>Body Level Two</a:t>
            </a:r>
          </a:p>
          <a:p>
            <a:pPr lvl="2"/>
            <a:r>
              <a:t>Body Level Three</a:t>
            </a:r>
          </a:p>
          <a:p>
            <a:pPr lvl="3"/>
            <a:r>
              <a:t>Body Level Four</a:t>
            </a:r>
          </a:p>
          <a:p>
            <a:pPr lvl="4"/>
            <a:r>
              <a:t>Body Level Five</a:t>
            </a:r>
          </a:p>
        </p:txBody>
      </p:sp>
      <p:sp>
        <p:nvSpPr>
          <p:cNvPr id="100" name="Shape 10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0.xml><?xml version="1.0" encoding="utf-8"?>
<p:sldLayout xmlns:a="http://schemas.openxmlformats.org/drawingml/2006/main" xmlns:r="http://schemas.openxmlformats.org/officeDocument/2006/relationships" xmlns:p="http://schemas.openxmlformats.org/presentationml/2006/main" type="tx" showMasterSp="0" showMasterPhAnim="1">
  <p:cSld name="Team Three Dark">
    <p:bg>
      <p:bgPr>
        <a:solidFill>
          <a:srgbClr val="FFFFFF"/>
        </a:solidFill>
      </p:bgPr>
    </p:bg>
    <p:spTree>
      <p:nvGrpSpPr>
        <p:cNvPr id="1" name=""/>
        <p:cNvGrpSpPr/>
        <p:nvPr/>
      </p:nvGrpSpPr>
      <p:grpSpPr>
        <a:xfrm>
          <a:off x="0" y="0"/>
          <a:ext cx="0" cy="0"/>
          <a:chOff x="0" y="0"/>
          <a:chExt cx="0" cy="0"/>
        </a:xfrm>
      </p:grpSpPr>
      <p:sp>
        <p:nvSpPr>
          <p:cNvPr id="1200" name="Shape 1200"/>
          <p:cNvSpPr/>
          <p:nvPr/>
        </p:nvSpPr>
        <p:spPr>
          <a:xfrm>
            <a:off x="4662" y="-32843"/>
            <a:ext cx="24374676" cy="13781686"/>
          </a:xfrm>
          <a:prstGeom prst="rect">
            <a:avLst/>
          </a:prstGeom>
          <a:solidFill>
            <a:srgbClr val="000000"/>
          </a:solidFill>
          <a:ln w="12700">
            <a:miter lim="400000"/>
          </a:ln>
        </p:spPr>
        <p:txBody>
          <a:bodyPr lIns="50800" tIns="50800" rIns="50800" bIns="50800" anchor="ctr"/>
          <a:lstStyle/>
          <a:p>
            <a:pPr algn="r" defTabSz="457200">
              <a:defRPr spc="640" sz="3200"/>
            </a:pPr>
          </a:p>
        </p:txBody>
      </p:sp>
      <p:sp>
        <p:nvSpPr>
          <p:cNvPr id="1201" name="Shape 1201"/>
          <p:cNvSpPr/>
          <p:nvPr/>
        </p:nvSpPr>
        <p:spPr>
          <a:xfrm>
            <a:off x="14607025" y="13036548"/>
            <a:ext cx="889862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©2016 Campbell Ewald  |  All rights reserved.</a:t>
            </a:r>
          </a:p>
        </p:txBody>
      </p:sp>
      <p:sp>
        <p:nvSpPr>
          <p:cNvPr id="1202" name="Shape 1202"/>
          <p:cNvSpPr/>
          <p:nvPr>
            <p:ph type="body" sz="quarter" idx="1"/>
          </p:nvPr>
        </p:nvSpPr>
        <p:spPr>
          <a:xfrm>
            <a:off x="1501279" y="8891214"/>
            <a:ext cx="6501455" cy="800102"/>
          </a:xfrm>
          <a:prstGeom prst="rect">
            <a:avLst/>
          </a:prstGeom>
        </p:spPr>
        <p:txBody>
          <a:bodyPr/>
          <a:lstStyle>
            <a:lvl1pPr algn="ctr">
              <a:defRPr i="0" spc="560" sz="2800"/>
            </a:lvl1pPr>
            <a:lvl2pPr marL="976922" indent="-341922" algn="ctr">
              <a:defRPr i="0" spc="560" sz="2800"/>
            </a:lvl2pPr>
            <a:lvl3pPr marL="1611922" indent="-341922" algn="ctr">
              <a:defRPr i="0" spc="560" sz="2800"/>
            </a:lvl3pPr>
            <a:lvl4pPr marL="2246922" indent="-341922" algn="ctr">
              <a:defRPr i="0" spc="560" sz="2800"/>
            </a:lvl4pPr>
            <a:lvl5pPr marL="2881922" indent="-341922" algn="ctr">
              <a:defRPr i="0" spc="560" sz="2800"/>
            </a:lvl5pPr>
          </a:lstStyle>
          <a:p>
            <a:pPr/>
            <a:r>
              <a:t>Body Level One</a:t>
            </a:r>
          </a:p>
          <a:p>
            <a:pPr lvl="1"/>
            <a:r>
              <a:t>Body Level Two</a:t>
            </a:r>
          </a:p>
          <a:p>
            <a:pPr lvl="2"/>
            <a:r>
              <a:t>Body Level Three</a:t>
            </a:r>
          </a:p>
          <a:p>
            <a:pPr lvl="3"/>
            <a:r>
              <a:t>Body Level Four</a:t>
            </a:r>
          </a:p>
          <a:p>
            <a:pPr lvl="4"/>
            <a:r>
              <a:t>Body Level Five</a:t>
            </a:r>
          </a:p>
        </p:txBody>
      </p:sp>
      <p:sp>
        <p:nvSpPr>
          <p:cNvPr id="1203" name="Shape 1203"/>
          <p:cNvSpPr/>
          <p:nvPr/>
        </p:nvSpPr>
        <p:spPr>
          <a:xfrm>
            <a:off x="1869403" y="2726913"/>
            <a:ext cx="5765207" cy="5765210"/>
          </a:xfrm>
          <a:prstGeom prst="ellipse">
            <a:avLst/>
          </a:prstGeom>
          <a:ln>
            <a:solidFill>
              <a:srgbClr val="FFFFFF"/>
            </a:solidFill>
            <a:miter lim="400000"/>
          </a:ln>
        </p:spPr>
        <p:txBody>
          <a:bodyPr lIns="50800" tIns="50800" rIns="50800" bIns="50800" anchor="ctr"/>
          <a:lstStyle/>
          <a:p>
            <a:pPr algn="r" defTabSz="457200">
              <a:defRPr spc="720" sz="3600">
                <a:latin typeface="Georgia"/>
                <a:ea typeface="Georgia"/>
                <a:cs typeface="Georgia"/>
                <a:sym typeface="Georgia"/>
              </a:defRPr>
            </a:pPr>
          </a:p>
        </p:txBody>
      </p:sp>
      <p:sp>
        <p:nvSpPr>
          <p:cNvPr id="1204" name="Shape 1204"/>
          <p:cNvSpPr/>
          <p:nvPr>
            <p:ph type="body" sz="quarter" idx="13"/>
          </p:nvPr>
        </p:nvSpPr>
        <p:spPr>
          <a:xfrm>
            <a:off x="2380208" y="9823470"/>
            <a:ext cx="4574032" cy="469902"/>
          </a:xfrm>
          <a:prstGeom prst="rect">
            <a:avLst/>
          </a:prstGeom>
        </p:spPr>
        <p:txBody>
          <a:bodyPr/>
          <a:lstStyle/>
          <a:p>
            <a:pPr lvl="1" marL="0" indent="0" algn="ctr">
              <a:buSzTx/>
              <a:buNone/>
              <a:defRPr cap="none" i="0" spc="0" sz="2400">
                <a:solidFill>
                  <a:srgbClr val="F2B62D"/>
                </a:solidFill>
              </a:defRPr>
            </a:pPr>
          </a:p>
        </p:txBody>
      </p:sp>
      <p:sp>
        <p:nvSpPr>
          <p:cNvPr id="1205" name="Shape 1205"/>
          <p:cNvSpPr/>
          <p:nvPr>
            <p:ph type="body" sz="quarter" idx="14"/>
          </p:nvPr>
        </p:nvSpPr>
        <p:spPr>
          <a:xfrm>
            <a:off x="1416498" y="10758578"/>
            <a:ext cx="6671017" cy="1066802"/>
          </a:xfrm>
          <a:prstGeom prst="rect">
            <a:avLst/>
          </a:prstGeom>
        </p:spPr>
        <p:txBody>
          <a:bodyPr/>
          <a:lstStyle/>
          <a:p>
            <a:pPr>
              <a:spcBef>
                <a:spcPts val="2800"/>
              </a:spcBef>
              <a:defRPr cap="none" i="0" spc="0" sz="2800">
                <a:solidFill>
                  <a:srgbClr val="DCDEE0"/>
                </a:solidFill>
              </a:defRPr>
            </a:pPr>
          </a:p>
        </p:txBody>
      </p:sp>
      <p:sp>
        <p:nvSpPr>
          <p:cNvPr id="1206" name="Shape 1206"/>
          <p:cNvSpPr/>
          <p:nvPr/>
        </p:nvSpPr>
        <p:spPr>
          <a:xfrm>
            <a:off x="3826829" y="10513276"/>
            <a:ext cx="1850354" cy="2"/>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sp>
        <p:nvSpPr>
          <p:cNvPr id="1207" name="Shape 1207"/>
          <p:cNvSpPr/>
          <p:nvPr/>
        </p:nvSpPr>
        <p:spPr>
          <a:xfrm>
            <a:off x="9267004" y="2726913"/>
            <a:ext cx="5765208" cy="5765210"/>
          </a:xfrm>
          <a:prstGeom prst="ellipse">
            <a:avLst/>
          </a:prstGeom>
          <a:ln>
            <a:solidFill>
              <a:srgbClr val="FFFFFF"/>
            </a:solidFill>
            <a:miter lim="400000"/>
          </a:ln>
        </p:spPr>
        <p:txBody>
          <a:bodyPr lIns="50800" tIns="50800" rIns="50800" bIns="50800" anchor="ctr"/>
          <a:lstStyle/>
          <a:p>
            <a:pPr algn="r" defTabSz="457200">
              <a:defRPr spc="720" sz="3600">
                <a:latin typeface="Georgia"/>
                <a:ea typeface="Georgia"/>
                <a:cs typeface="Georgia"/>
                <a:sym typeface="Georgia"/>
              </a:defRPr>
            </a:pPr>
          </a:p>
        </p:txBody>
      </p:sp>
      <p:sp>
        <p:nvSpPr>
          <p:cNvPr id="1208" name="Shape 1208"/>
          <p:cNvSpPr/>
          <p:nvPr>
            <p:ph type="body" sz="quarter" idx="15"/>
          </p:nvPr>
        </p:nvSpPr>
        <p:spPr>
          <a:xfrm>
            <a:off x="8898881" y="8891214"/>
            <a:ext cx="6501455" cy="800102"/>
          </a:xfrm>
          <a:prstGeom prst="rect">
            <a:avLst/>
          </a:prstGeom>
        </p:spPr>
        <p:txBody>
          <a:bodyPr/>
          <a:lstStyle/>
          <a:p>
            <a:pPr algn="ctr">
              <a:defRPr i="0" spc="500" sz="2800"/>
            </a:pPr>
          </a:p>
        </p:txBody>
      </p:sp>
      <p:sp>
        <p:nvSpPr>
          <p:cNvPr id="1209" name="Shape 1209"/>
          <p:cNvSpPr/>
          <p:nvPr>
            <p:ph type="body" sz="quarter" idx="16"/>
          </p:nvPr>
        </p:nvSpPr>
        <p:spPr>
          <a:xfrm>
            <a:off x="9862594" y="9823470"/>
            <a:ext cx="4574031" cy="469902"/>
          </a:xfrm>
          <a:prstGeom prst="rect">
            <a:avLst/>
          </a:prstGeom>
        </p:spPr>
        <p:txBody>
          <a:bodyPr/>
          <a:lstStyle/>
          <a:p>
            <a:pPr algn="ctr">
              <a:defRPr cap="none" i="0" spc="0" sz="2400">
                <a:solidFill>
                  <a:srgbClr val="F2B62D"/>
                </a:solidFill>
              </a:defRPr>
            </a:pPr>
          </a:p>
        </p:txBody>
      </p:sp>
      <p:sp>
        <p:nvSpPr>
          <p:cNvPr id="1210" name="Shape 1210"/>
          <p:cNvSpPr/>
          <p:nvPr>
            <p:ph type="body" sz="quarter" idx="17"/>
          </p:nvPr>
        </p:nvSpPr>
        <p:spPr>
          <a:xfrm>
            <a:off x="8814099" y="10758578"/>
            <a:ext cx="6671020" cy="1066802"/>
          </a:xfrm>
          <a:prstGeom prst="rect">
            <a:avLst/>
          </a:prstGeom>
        </p:spPr>
        <p:txBody>
          <a:bodyPr/>
          <a:lstStyle/>
          <a:p>
            <a:pPr>
              <a:spcBef>
                <a:spcPts val="2800"/>
              </a:spcBef>
              <a:defRPr cap="none" i="0" spc="0" sz="2800">
                <a:solidFill>
                  <a:srgbClr val="DCDEE0"/>
                </a:solidFill>
              </a:defRPr>
            </a:pPr>
          </a:p>
        </p:txBody>
      </p:sp>
      <p:sp>
        <p:nvSpPr>
          <p:cNvPr id="1211" name="Shape 1211"/>
          <p:cNvSpPr/>
          <p:nvPr/>
        </p:nvSpPr>
        <p:spPr>
          <a:xfrm>
            <a:off x="11224431" y="10513276"/>
            <a:ext cx="1850356" cy="2"/>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sp>
        <p:nvSpPr>
          <p:cNvPr id="1212" name="Shape 1212"/>
          <p:cNvSpPr/>
          <p:nvPr>
            <p:ph type="body" sz="quarter" idx="18"/>
          </p:nvPr>
        </p:nvSpPr>
        <p:spPr>
          <a:xfrm>
            <a:off x="16381266" y="8891214"/>
            <a:ext cx="6501455" cy="800102"/>
          </a:xfrm>
          <a:prstGeom prst="rect">
            <a:avLst/>
          </a:prstGeom>
        </p:spPr>
        <p:txBody>
          <a:bodyPr/>
          <a:lstStyle/>
          <a:p>
            <a:pPr algn="ctr">
              <a:defRPr i="0" spc="500" sz="2800"/>
            </a:pPr>
          </a:p>
        </p:txBody>
      </p:sp>
      <p:sp>
        <p:nvSpPr>
          <p:cNvPr id="1213" name="Shape 1213"/>
          <p:cNvSpPr/>
          <p:nvPr/>
        </p:nvSpPr>
        <p:spPr>
          <a:xfrm>
            <a:off x="16749390" y="2726913"/>
            <a:ext cx="5765207" cy="5765210"/>
          </a:xfrm>
          <a:prstGeom prst="ellipse">
            <a:avLst/>
          </a:prstGeom>
          <a:ln>
            <a:solidFill>
              <a:srgbClr val="FFFFFF"/>
            </a:solidFill>
            <a:miter lim="400000"/>
          </a:ln>
        </p:spPr>
        <p:txBody>
          <a:bodyPr lIns="50800" tIns="50800" rIns="50800" bIns="50800" anchor="ctr"/>
          <a:lstStyle/>
          <a:p>
            <a:pPr algn="r" defTabSz="457200">
              <a:defRPr spc="720" sz="3600">
                <a:latin typeface="Georgia"/>
                <a:ea typeface="Georgia"/>
                <a:cs typeface="Georgia"/>
                <a:sym typeface="Georgia"/>
              </a:defRPr>
            </a:pPr>
          </a:p>
        </p:txBody>
      </p:sp>
      <p:sp>
        <p:nvSpPr>
          <p:cNvPr id="1214" name="Shape 1214"/>
          <p:cNvSpPr/>
          <p:nvPr>
            <p:ph type="body" sz="quarter" idx="19"/>
          </p:nvPr>
        </p:nvSpPr>
        <p:spPr>
          <a:xfrm>
            <a:off x="17344978" y="9823470"/>
            <a:ext cx="4574031" cy="469902"/>
          </a:xfrm>
          <a:prstGeom prst="rect">
            <a:avLst/>
          </a:prstGeom>
        </p:spPr>
        <p:txBody>
          <a:bodyPr/>
          <a:lstStyle/>
          <a:p>
            <a:pPr algn="ctr">
              <a:defRPr cap="none" i="0" spc="0" sz="2400">
                <a:solidFill>
                  <a:srgbClr val="F2B62D"/>
                </a:solidFill>
              </a:defRPr>
            </a:pPr>
          </a:p>
        </p:txBody>
      </p:sp>
      <p:sp>
        <p:nvSpPr>
          <p:cNvPr id="1215" name="Shape 1215"/>
          <p:cNvSpPr/>
          <p:nvPr>
            <p:ph type="body" sz="quarter" idx="20"/>
          </p:nvPr>
        </p:nvSpPr>
        <p:spPr>
          <a:xfrm>
            <a:off x="16296484" y="10758578"/>
            <a:ext cx="6671018" cy="1066802"/>
          </a:xfrm>
          <a:prstGeom prst="rect">
            <a:avLst/>
          </a:prstGeom>
        </p:spPr>
        <p:txBody>
          <a:bodyPr/>
          <a:lstStyle/>
          <a:p>
            <a:pPr>
              <a:spcBef>
                <a:spcPts val="2800"/>
              </a:spcBef>
              <a:defRPr cap="none" i="0" spc="0" sz="2800">
                <a:solidFill>
                  <a:srgbClr val="DCDEE0"/>
                </a:solidFill>
              </a:defRPr>
            </a:pPr>
          </a:p>
        </p:txBody>
      </p:sp>
      <p:sp>
        <p:nvSpPr>
          <p:cNvPr id="1216" name="Shape 1216"/>
          <p:cNvSpPr/>
          <p:nvPr/>
        </p:nvSpPr>
        <p:spPr>
          <a:xfrm>
            <a:off x="18706816" y="10513276"/>
            <a:ext cx="1850354" cy="2"/>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sp>
        <p:nvSpPr>
          <p:cNvPr id="1217" name="Shape 1217"/>
          <p:cNvSpPr/>
          <p:nvPr>
            <p:ph type="pic" sz="quarter" idx="21"/>
          </p:nvPr>
        </p:nvSpPr>
        <p:spPr>
          <a:xfrm>
            <a:off x="9450857" y="2910832"/>
            <a:ext cx="5397502" cy="5397502"/>
          </a:xfrm>
          <a:prstGeom prst="rect">
            <a:avLst/>
          </a:prstGeom>
        </p:spPr>
        <p:txBody>
          <a:bodyPr lIns="91439" tIns="45719" rIns="91439" bIns="45719">
            <a:noAutofit/>
          </a:bodyPr>
          <a:lstStyle/>
          <a:p>
            <a:pPr/>
          </a:p>
        </p:txBody>
      </p:sp>
      <p:sp>
        <p:nvSpPr>
          <p:cNvPr id="1218" name="Shape 1218"/>
          <p:cNvSpPr/>
          <p:nvPr>
            <p:ph type="pic" sz="quarter" idx="22"/>
          </p:nvPr>
        </p:nvSpPr>
        <p:spPr>
          <a:xfrm>
            <a:off x="16933242" y="2910832"/>
            <a:ext cx="5397502" cy="5397502"/>
          </a:xfrm>
          <a:prstGeom prst="rect">
            <a:avLst/>
          </a:prstGeom>
        </p:spPr>
        <p:txBody>
          <a:bodyPr lIns="91439" tIns="45719" rIns="91439" bIns="45719">
            <a:noAutofit/>
          </a:bodyPr>
          <a:lstStyle/>
          <a:p>
            <a:pPr/>
          </a:p>
        </p:txBody>
      </p:sp>
      <p:sp>
        <p:nvSpPr>
          <p:cNvPr id="1219" name="Shape 1219"/>
          <p:cNvSpPr/>
          <p:nvPr>
            <p:ph type="pic" sz="quarter" idx="23"/>
          </p:nvPr>
        </p:nvSpPr>
        <p:spPr>
          <a:xfrm>
            <a:off x="2055241" y="2910832"/>
            <a:ext cx="5393598" cy="5393599"/>
          </a:xfrm>
          <a:prstGeom prst="rect">
            <a:avLst/>
          </a:prstGeom>
        </p:spPr>
        <p:txBody>
          <a:bodyPr lIns="91439" tIns="45719" rIns="91439" bIns="45719">
            <a:noAutofit/>
          </a:bodyPr>
          <a:lstStyle/>
          <a:p>
            <a:pPr/>
          </a:p>
        </p:txBody>
      </p:sp>
      <p:sp>
        <p:nvSpPr>
          <p:cNvPr id="1220" name="Shape 1220"/>
          <p:cNvSpPr/>
          <p:nvPr>
            <p:ph type="body" sz="quarter" idx="24"/>
          </p:nvPr>
        </p:nvSpPr>
        <p:spPr>
          <a:xfrm>
            <a:off x="1264088" y="1007968"/>
            <a:ext cx="8484891" cy="863602"/>
          </a:xfrm>
          <a:prstGeom prst="rect">
            <a:avLst/>
          </a:prstGeom>
        </p:spPr>
        <p:txBody>
          <a:bodyPr anchor="ctr"/>
          <a:lstStyle/>
          <a:p>
            <a:pPr defTabSz="825500">
              <a:lnSpc>
                <a:spcPct val="100000"/>
              </a:lnSpc>
              <a:defRPr i="0" spc="500" sz="5000">
                <a:solidFill>
                  <a:srgbClr val="F2B62D"/>
                </a:solidFill>
              </a:defRPr>
            </a:pPr>
          </a:p>
        </p:txBody>
      </p:sp>
      <p:sp>
        <p:nvSpPr>
          <p:cNvPr id="1221" name="Shape 1221"/>
          <p:cNvSpPr/>
          <p:nvPr>
            <p:ph type="sldNum" sz="quarter" idx="2"/>
          </p:nvPr>
        </p:nvSpPr>
        <p:spPr>
          <a:xfrm>
            <a:off x="23601121" y="13008609"/>
            <a:ext cx="344730" cy="304801"/>
          </a:xfrm>
          <a:prstGeom prst="rect">
            <a:avLst/>
          </a:prstGeom>
        </p:spPr>
        <p:txBody>
          <a:bodyPr/>
          <a:lstStyle>
            <a:lvl1pPr>
              <a:defRPr>
                <a:latin typeface="Avenir Book"/>
                <a:ea typeface="Avenir Book"/>
                <a:cs typeface="Avenir Book"/>
                <a:sym typeface="Avenir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1.xml><?xml version="1.0" encoding="utf-8"?>
<p:sldLayout xmlns:a="http://schemas.openxmlformats.org/drawingml/2006/main" xmlns:r="http://schemas.openxmlformats.org/officeDocument/2006/relationships" xmlns:p="http://schemas.openxmlformats.org/presentationml/2006/main" type="tx" showMasterSp="0" showMasterPhAnim="1">
  <p:cSld name="Team Three Light">
    <p:bg>
      <p:bgPr>
        <a:solidFill>
          <a:srgbClr val="EFEFEF"/>
        </a:solidFill>
      </p:bgPr>
    </p:bg>
    <p:spTree>
      <p:nvGrpSpPr>
        <p:cNvPr id="1" name=""/>
        <p:cNvGrpSpPr/>
        <p:nvPr/>
      </p:nvGrpSpPr>
      <p:grpSpPr>
        <a:xfrm>
          <a:off x="0" y="0"/>
          <a:ext cx="0" cy="0"/>
          <a:chOff x="0" y="0"/>
          <a:chExt cx="0" cy="0"/>
        </a:xfrm>
      </p:grpSpPr>
      <p:sp>
        <p:nvSpPr>
          <p:cNvPr id="1228" name="Shape 1228"/>
          <p:cNvSpPr/>
          <p:nvPr/>
        </p:nvSpPr>
        <p:spPr>
          <a:xfrm>
            <a:off x="14607025" y="13036548"/>
            <a:ext cx="889862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©2016 Campbell Ewald  |  All rights reserved.</a:t>
            </a:r>
          </a:p>
        </p:txBody>
      </p:sp>
      <p:sp>
        <p:nvSpPr>
          <p:cNvPr id="1229" name="Shape 1229"/>
          <p:cNvSpPr/>
          <p:nvPr>
            <p:ph type="body" sz="quarter" idx="1"/>
          </p:nvPr>
        </p:nvSpPr>
        <p:spPr>
          <a:xfrm>
            <a:off x="1501279" y="8891214"/>
            <a:ext cx="6501455" cy="800102"/>
          </a:xfrm>
          <a:prstGeom prst="rect">
            <a:avLst/>
          </a:prstGeom>
        </p:spPr>
        <p:txBody>
          <a:bodyPr/>
          <a:lstStyle>
            <a:lvl1pPr algn="ctr">
              <a:defRPr i="0" spc="560" sz="2800">
                <a:solidFill>
                  <a:srgbClr val="000000"/>
                </a:solidFill>
              </a:defRPr>
            </a:lvl1pPr>
            <a:lvl2pPr marL="976922" indent="-341922" algn="ctr">
              <a:defRPr i="0" spc="560" sz="2800">
                <a:solidFill>
                  <a:srgbClr val="000000"/>
                </a:solidFill>
              </a:defRPr>
            </a:lvl2pPr>
            <a:lvl3pPr marL="1611922" indent="-341922" algn="ctr">
              <a:defRPr i="0" spc="560" sz="2800">
                <a:solidFill>
                  <a:srgbClr val="000000"/>
                </a:solidFill>
              </a:defRPr>
            </a:lvl3pPr>
            <a:lvl4pPr marL="2246922" indent="-341922" algn="ctr">
              <a:defRPr i="0" spc="560" sz="2800">
                <a:solidFill>
                  <a:srgbClr val="000000"/>
                </a:solidFill>
              </a:defRPr>
            </a:lvl4pPr>
            <a:lvl5pPr marL="2881922" indent="-341922" algn="ctr">
              <a:defRPr i="0" spc="560" sz="28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1230" name="Shape 1230"/>
          <p:cNvSpPr/>
          <p:nvPr>
            <p:ph type="body" sz="quarter" idx="13"/>
          </p:nvPr>
        </p:nvSpPr>
        <p:spPr>
          <a:xfrm>
            <a:off x="2380208" y="9823470"/>
            <a:ext cx="4574032" cy="469902"/>
          </a:xfrm>
          <a:prstGeom prst="rect">
            <a:avLst/>
          </a:prstGeom>
        </p:spPr>
        <p:txBody>
          <a:bodyPr/>
          <a:lstStyle/>
          <a:p>
            <a:pPr lvl="1" marL="0" indent="0" algn="ctr">
              <a:buSzTx/>
              <a:buNone/>
              <a:defRPr cap="none" i="0" spc="0" sz="2400">
                <a:solidFill>
                  <a:srgbClr val="F2B62D"/>
                </a:solidFill>
              </a:defRPr>
            </a:pPr>
          </a:p>
        </p:txBody>
      </p:sp>
      <p:sp>
        <p:nvSpPr>
          <p:cNvPr id="1231" name="Shape 1231"/>
          <p:cNvSpPr/>
          <p:nvPr>
            <p:ph type="body" sz="quarter" idx="14"/>
          </p:nvPr>
        </p:nvSpPr>
        <p:spPr>
          <a:xfrm>
            <a:off x="1416498" y="10758578"/>
            <a:ext cx="6671017" cy="1915162"/>
          </a:xfrm>
          <a:prstGeom prst="rect">
            <a:avLst/>
          </a:prstGeom>
        </p:spPr>
        <p:txBody>
          <a:bodyPr/>
          <a:lstStyle/>
          <a:p>
            <a:pPr>
              <a:spcBef>
                <a:spcPts val="4200"/>
              </a:spcBef>
              <a:defRPr cap="none" i="0" spc="0" sz="3100">
                <a:solidFill>
                  <a:srgbClr val="000000"/>
                </a:solidFill>
                <a:latin typeface="Avenir Next"/>
                <a:ea typeface="Avenir Next"/>
                <a:cs typeface="Avenir Next"/>
                <a:sym typeface="Avenir Next"/>
              </a:defRPr>
            </a:pPr>
          </a:p>
        </p:txBody>
      </p:sp>
      <p:sp>
        <p:nvSpPr>
          <p:cNvPr id="1232" name="Shape 1232"/>
          <p:cNvSpPr/>
          <p:nvPr/>
        </p:nvSpPr>
        <p:spPr>
          <a:xfrm>
            <a:off x="3823399" y="10505917"/>
            <a:ext cx="1850354" cy="2"/>
          </a:xfrm>
          <a:prstGeom prst="line">
            <a:avLst/>
          </a:prstGeom>
          <a:ln w="12700">
            <a:solidFill>
              <a:srgbClr val="F2B62D">
                <a:alpha val="60008"/>
              </a:srgbClr>
            </a:solidFill>
            <a:miter lim="400000"/>
          </a:ln>
        </p:spPr>
        <p:txBody>
          <a:bodyPr lIns="45718" tIns="45718" rIns="45718" bIns="45718"/>
          <a:lstStyle/>
          <a:p>
            <a:pPr>
              <a:defRPr>
                <a:solidFill>
                  <a:srgbClr val="F2B62D"/>
                </a:solidFill>
              </a:defRPr>
            </a:pPr>
          </a:p>
        </p:txBody>
      </p:sp>
      <p:sp>
        <p:nvSpPr>
          <p:cNvPr id="1233" name="Shape 1233"/>
          <p:cNvSpPr/>
          <p:nvPr>
            <p:ph type="body" sz="quarter" idx="15"/>
          </p:nvPr>
        </p:nvSpPr>
        <p:spPr>
          <a:xfrm>
            <a:off x="8898881" y="8891214"/>
            <a:ext cx="6501455" cy="800102"/>
          </a:xfrm>
          <a:prstGeom prst="rect">
            <a:avLst/>
          </a:prstGeom>
        </p:spPr>
        <p:txBody>
          <a:bodyPr/>
          <a:lstStyle/>
          <a:p>
            <a:pPr algn="ctr">
              <a:defRPr i="0" spc="500" sz="2800">
                <a:solidFill>
                  <a:srgbClr val="000000"/>
                </a:solidFill>
              </a:defRPr>
            </a:pPr>
          </a:p>
        </p:txBody>
      </p:sp>
      <p:sp>
        <p:nvSpPr>
          <p:cNvPr id="1234" name="Shape 1234"/>
          <p:cNvSpPr/>
          <p:nvPr>
            <p:ph type="body" sz="quarter" idx="16"/>
          </p:nvPr>
        </p:nvSpPr>
        <p:spPr>
          <a:xfrm>
            <a:off x="9862594" y="9823470"/>
            <a:ext cx="4574031" cy="469902"/>
          </a:xfrm>
          <a:prstGeom prst="rect">
            <a:avLst/>
          </a:prstGeom>
        </p:spPr>
        <p:txBody>
          <a:bodyPr/>
          <a:lstStyle/>
          <a:p>
            <a:pPr algn="ctr">
              <a:defRPr cap="none" i="0" spc="0" sz="2400">
                <a:solidFill>
                  <a:srgbClr val="F2B62D"/>
                </a:solidFill>
              </a:defRPr>
            </a:pPr>
          </a:p>
        </p:txBody>
      </p:sp>
      <p:sp>
        <p:nvSpPr>
          <p:cNvPr id="1235" name="Shape 1235"/>
          <p:cNvSpPr/>
          <p:nvPr>
            <p:ph type="body" sz="quarter" idx="17"/>
          </p:nvPr>
        </p:nvSpPr>
        <p:spPr>
          <a:xfrm>
            <a:off x="8814099" y="10758578"/>
            <a:ext cx="6671020" cy="1915162"/>
          </a:xfrm>
          <a:prstGeom prst="rect">
            <a:avLst/>
          </a:prstGeom>
        </p:spPr>
        <p:txBody>
          <a:bodyPr/>
          <a:lstStyle/>
          <a:p>
            <a:pPr>
              <a:spcBef>
                <a:spcPts val="4200"/>
              </a:spcBef>
              <a:defRPr cap="none" i="0" spc="0" sz="3100">
                <a:solidFill>
                  <a:srgbClr val="000000"/>
                </a:solidFill>
                <a:latin typeface="Avenir Next"/>
                <a:ea typeface="Avenir Next"/>
                <a:cs typeface="Avenir Next"/>
                <a:sym typeface="Avenir Next"/>
              </a:defRPr>
            </a:pPr>
          </a:p>
        </p:txBody>
      </p:sp>
      <p:sp>
        <p:nvSpPr>
          <p:cNvPr id="1236" name="Shape 1236"/>
          <p:cNvSpPr/>
          <p:nvPr/>
        </p:nvSpPr>
        <p:spPr>
          <a:xfrm>
            <a:off x="11221001" y="10518619"/>
            <a:ext cx="1850354" cy="2"/>
          </a:xfrm>
          <a:prstGeom prst="line">
            <a:avLst/>
          </a:prstGeom>
          <a:ln w="12700">
            <a:solidFill>
              <a:srgbClr val="F2B62D">
                <a:alpha val="60008"/>
              </a:srgbClr>
            </a:solidFill>
            <a:miter lim="400000"/>
          </a:ln>
        </p:spPr>
        <p:txBody>
          <a:bodyPr lIns="45718" tIns="45718" rIns="45718" bIns="45718"/>
          <a:lstStyle/>
          <a:p>
            <a:pPr>
              <a:defRPr>
                <a:solidFill>
                  <a:srgbClr val="F2B62D"/>
                </a:solidFill>
              </a:defRPr>
            </a:pPr>
          </a:p>
        </p:txBody>
      </p:sp>
      <p:sp>
        <p:nvSpPr>
          <p:cNvPr id="1237" name="Shape 1237"/>
          <p:cNvSpPr/>
          <p:nvPr>
            <p:ph type="body" sz="quarter" idx="18"/>
          </p:nvPr>
        </p:nvSpPr>
        <p:spPr>
          <a:xfrm>
            <a:off x="16381266" y="8891214"/>
            <a:ext cx="6501455" cy="800102"/>
          </a:xfrm>
          <a:prstGeom prst="rect">
            <a:avLst/>
          </a:prstGeom>
        </p:spPr>
        <p:txBody>
          <a:bodyPr/>
          <a:lstStyle/>
          <a:p>
            <a:pPr algn="ctr">
              <a:defRPr i="0" spc="500" sz="2800">
                <a:solidFill>
                  <a:srgbClr val="000000"/>
                </a:solidFill>
              </a:defRPr>
            </a:pPr>
          </a:p>
        </p:txBody>
      </p:sp>
      <p:sp>
        <p:nvSpPr>
          <p:cNvPr id="1238" name="Shape 1238"/>
          <p:cNvSpPr/>
          <p:nvPr>
            <p:ph type="body" sz="quarter" idx="19"/>
          </p:nvPr>
        </p:nvSpPr>
        <p:spPr>
          <a:xfrm>
            <a:off x="17344978" y="9823470"/>
            <a:ext cx="4574031" cy="469902"/>
          </a:xfrm>
          <a:prstGeom prst="rect">
            <a:avLst/>
          </a:prstGeom>
        </p:spPr>
        <p:txBody>
          <a:bodyPr/>
          <a:lstStyle/>
          <a:p>
            <a:pPr algn="ctr">
              <a:defRPr cap="none" i="0" spc="0" sz="2400">
                <a:solidFill>
                  <a:srgbClr val="F2B62D"/>
                </a:solidFill>
              </a:defRPr>
            </a:pPr>
          </a:p>
        </p:txBody>
      </p:sp>
      <p:sp>
        <p:nvSpPr>
          <p:cNvPr id="1239" name="Shape 1239"/>
          <p:cNvSpPr/>
          <p:nvPr>
            <p:ph type="body" sz="quarter" idx="20"/>
          </p:nvPr>
        </p:nvSpPr>
        <p:spPr>
          <a:xfrm>
            <a:off x="16296484" y="10758578"/>
            <a:ext cx="6671018" cy="1915162"/>
          </a:xfrm>
          <a:prstGeom prst="rect">
            <a:avLst/>
          </a:prstGeom>
        </p:spPr>
        <p:txBody>
          <a:bodyPr/>
          <a:lstStyle/>
          <a:p>
            <a:pPr>
              <a:spcBef>
                <a:spcPts val="4200"/>
              </a:spcBef>
              <a:defRPr cap="none" i="0" spc="0" sz="3100">
                <a:solidFill>
                  <a:srgbClr val="000000"/>
                </a:solidFill>
                <a:latin typeface="Avenir Next"/>
                <a:ea typeface="Avenir Next"/>
                <a:cs typeface="Avenir Next"/>
                <a:sym typeface="Avenir Next"/>
              </a:defRPr>
            </a:pPr>
          </a:p>
        </p:txBody>
      </p:sp>
      <p:sp>
        <p:nvSpPr>
          <p:cNvPr id="1240" name="Shape 1240"/>
          <p:cNvSpPr/>
          <p:nvPr/>
        </p:nvSpPr>
        <p:spPr>
          <a:xfrm>
            <a:off x="18703385" y="10518619"/>
            <a:ext cx="1850354" cy="2"/>
          </a:xfrm>
          <a:prstGeom prst="line">
            <a:avLst/>
          </a:prstGeom>
          <a:ln w="12700">
            <a:solidFill>
              <a:srgbClr val="F2B62D">
                <a:alpha val="60008"/>
              </a:srgbClr>
            </a:solidFill>
            <a:miter lim="400000"/>
          </a:ln>
        </p:spPr>
        <p:txBody>
          <a:bodyPr lIns="45718" tIns="45718" rIns="45718" bIns="45718"/>
          <a:lstStyle/>
          <a:p>
            <a:pPr>
              <a:defRPr>
                <a:solidFill>
                  <a:srgbClr val="F2B62D"/>
                </a:solidFill>
              </a:defRPr>
            </a:pPr>
          </a:p>
        </p:txBody>
      </p:sp>
      <p:sp>
        <p:nvSpPr>
          <p:cNvPr id="1241" name="Shape 1241"/>
          <p:cNvSpPr/>
          <p:nvPr>
            <p:ph type="pic" sz="quarter" idx="21"/>
          </p:nvPr>
        </p:nvSpPr>
        <p:spPr>
          <a:xfrm>
            <a:off x="9450857" y="2910832"/>
            <a:ext cx="5397502" cy="5397502"/>
          </a:xfrm>
          <a:prstGeom prst="rect">
            <a:avLst/>
          </a:prstGeom>
          <a:effectLst>
            <a:outerShdw sx="100000" sy="100000" kx="0" ky="0" algn="b" rotWithShape="0" blurRad="355600" dist="0" dir="0">
              <a:srgbClr val="000000">
                <a:alpha val="75000"/>
              </a:srgbClr>
            </a:outerShdw>
          </a:effectLst>
        </p:spPr>
        <p:txBody>
          <a:bodyPr lIns="91439" tIns="45719" rIns="91439" bIns="45719">
            <a:noAutofit/>
          </a:bodyPr>
          <a:lstStyle/>
          <a:p>
            <a:pPr/>
          </a:p>
        </p:txBody>
      </p:sp>
      <p:sp>
        <p:nvSpPr>
          <p:cNvPr id="1242" name="Shape 1242"/>
          <p:cNvSpPr/>
          <p:nvPr>
            <p:ph type="pic" sz="quarter" idx="22"/>
          </p:nvPr>
        </p:nvSpPr>
        <p:spPr>
          <a:xfrm>
            <a:off x="16933242" y="2910832"/>
            <a:ext cx="5397502" cy="5397502"/>
          </a:xfrm>
          <a:prstGeom prst="rect">
            <a:avLst/>
          </a:prstGeom>
          <a:effectLst>
            <a:outerShdw sx="100000" sy="100000" kx="0" ky="0" algn="b" rotWithShape="0" blurRad="355600" dist="0" dir="0">
              <a:srgbClr val="000000">
                <a:alpha val="75000"/>
              </a:srgbClr>
            </a:outerShdw>
          </a:effectLst>
        </p:spPr>
        <p:txBody>
          <a:bodyPr lIns="91439" tIns="45719" rIns="91439" bIns="45719">
            <a:noAutofit/>
          </a:bodyPr>
          <a:lstStyle/>
          <a:p>
            <a:pPr/>
          </a:p>
        </p:txBody>
      </p:sp>
      <p:sp>
        <p:nvSpPr>
          <p:cNvPr id="1243" name="Shape 1243"/>
          <p:cNvSpPr/>
          <p:nvPr>
            <p:ph type="pic" sz="quarter" idx="23"/>
          </p:nvPr>
        </p:nvSpPr>
        <p:spPr>
          <a:xfrm>
            <a:off x="2055241" y="2910832"/>
            <a:ext cx="5393598" cy="5393599"/>
          </a:xfrm>
          <a:prstGeom prst="rect">
            <a:avLst/>
          </a:prstGeom>
          <a:effectLst>
            <a:outerShdw sx="100000" sy="100000" kx="0" ky="0" algn="b" rotWithShape="0" blurRad="355600" dist="0" dir="0">
              <a:srgbClr val="000000">
                <a:alpha val="75000"/>
              </a:srgbClr>
            </a:outerShdw>
          </a:effectLst>
        </p:spPr>
        <p:txBody>
          <a:bodyPr lIns="91439" tIns="45719" rIns="91439" bIns="45719">
            <a:noAutofit/>
          </a:bodyPr>
          <a:lstStyle/>
          <a:p>
            <a:pPr/>
          </a:p>
        </p:txBody>
      </p:sp>
      <p:sp>
        <p:nvSpPr>
          <p:cNvPr id="1244" name="Shape 1244"/>
          <p:cNvSpPr/>
          <p:nvPr>
            <p:ph type="body" sz="quarter" idx="24"/>
          </p:nvPr>
        </p:nvSpPr>
        <p:spPr>
          <a:xfrm>
            <a:off x="1264088" y="931768"/>
            <a:ext cx="8484891" cy="1016002"/>
          </a:xfrm>
          <a:prstGeom prst="rect">
            <a:avLst/>
          </a:prstGeom>
        </p:spPr>
        <p:txBody>
          <a:bodyPr anchor="ctr"/>
          <a:lstStyle/>
          <a:p>
            <a:pPr defTabSz="825500">
              <a:lnSpc>
                <a:spcPct val="100000"/>
              </a:lnSpc>
              <a:defRPr i="0" spc="500" sz="5000">
                <a:solidFill>
                  <a:srgbClr val="F2B62D"/>
                </a:solidFill>
                <a:latin typeface="Brandon Grotesque Regular"/>
                <a:ea typeface="Brandon Grotesque Regular"/>
                <a:cs typeface="Brandon Grotesque Regular"/>
                <a:sym typeface="Brandon Grotesque Regular"/>
              </a:defRPr>
            </a:pPr>
          </a:p>
        </p:txBody>
      </p:sp>
      <p:sp>
        <p:nvSpPr>
          <p:cNvPr id="1245" name="Shape 1245"/>
          <p:cNvSpPr/>
          <p:nvPr>
            <p:ph type="sldNum" sz="quarter" idx="2"/>
          </p:nvPr>
        </p:nvSpPr>
        <p:spPr>
          <a:xfrm>
            <a:off x="23601121" y="13008609"/>
            <a:ext cx="344730" cy="304801"/>
          </a:xfrm>
          <a:prstGeom prst="rect">
            <a:avLst/>
          </a:prstGeom>
        </p:spPr>
        <p:txBody>
          <a:bodyPr/>
          <a:lstStyle>
            <a:lvl1pPr>
              <a:defRPr>
                <a:latin typeface="Avenir Book"/>
                <a:ea typeface="Avenir Book"/>
                <a:cs typeface="Avenir Book"/>
                <a:sym typeface="Avenir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2.xml><?xml version="1.0" encoding="utf-8"?>
<p:sldLayout xmlns:a="http://schemas.openxmlformats.org/drawingml/2006/main" xmlns:r="http://schemas.openxmlformats.org/officeDocument/2006/relationships" xmlns:p="http://schemas.openxmlformats.org/presentationml/2006/main" type="tx" showMasterSp="0" showMasterPhAnim="1">
  <p:cSld name="Team Four">
    <p:spTree>
      <p:nvGrpSpPr>
        <p:cNvPr id="1" name=""/>
        <p:cNvGrpSpPr/>
        <p:nvPr/>
      </p:nvGrpSpPr>
      <p:grpSpPr>
        <a:xfrm>
          <a:off x="0" y="0"/>
          <a:ext cx="0" cy="0"/>
          <a:chOff x="0" y="0"/>
          <a:chExt cx="0" cy="0"/>
        </a:xfrm>
      </p:grpSpPr>
      <p:sp>
        <p:nvSpPr>
          <p:cNvPr id="1252" name="Shape 1252"/>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1253" name="Shape 1253"/>
          <p:cNvSpPr/>
          <p:nvPr>
            <p:ph type="body" sz="quarter" idx="1"/>
          </p:nvPr>
        </p:nvSpPr>
        <p:spPr>
          <a:xfrm>
            <a:off x="5835506" y="3582639"/>
            <a:ext cx="5289781" cy="533402"/>
          </a:xfrm>
          <a:prstGeom prst="rect">
            <a:avLst/>
          </a:prstGeom>
        </p:spPr>
        <p:txBody>
          <a:bodyPr/>
          <a:lstStyle>
            <a:lvl1pPr>
              <a:defRPr i="0" spc="560" sz="2800"/>
            </a:lvl1pPr>
            <a:lvl2pPr marL="976922" indent="-341922">
              <a:defRPr i="0" spc="560" sz="2800"/>
            </a:lvl2pPr>
            <a:lvl3pPr marL="1611922" indent="-341922">
              <a:defRPr i="0" spc="560" sz="2800"/>
            </a:lvl3pPr>
            <a:lvl4pPr marL="2246922" indent="-341922">
              <a:defRPr i="0" spc="560" sz="2800"/>
            </a:lvl4pPr>
            <a:lvl5pPr marL="2881922" indent="-341922">
              <a:defRPr i="0" spc="560" sz="2800"/>
            </a:lvl5pPr>
          </a:lstStyle>
          <a:p>
            <a:pPr/>
            <a:r>
              <a:t>Body Level One</a:t>
            </a:r>
          </a:p>
          <a:p>
            <a:pPr lvl="1"/>
            <a:r>
              <a:t>Body Level Two</a:t>
            </a:r>
          </a:p>
          <a:p>
            <a:pPr lvl="2"/>
            <a:r>
              <a:t>Body Level Three</a:t>
            </a:r>
          </a:p>
          <a:p>
            <a:pPr lvl="3"/>
            <a:r>
              <a:t>Body Level Four</a:t>
            </a:r>
          </a:p>
          <a:p>
            <a:pPr lvl="4"/>
            <a:r>
              <a:t>Body Level Five</a:t>
            </a:r>
          </a:p>
        </p:txBody>
      </p:sp>
      <p:sp>
        <p:nvSpPr>
          <p:cNvPr id="1254" name="Shape 1254"/>
          <p:cNvSpPr/>
          <p:nvPr>
            <p:ph type="body" sz="quarter" idx="13"/>
          </p:nvPr>
        </p:nvSpPr>
        <p:spPr>
          <a:xfrm>
            <a:off x="5838252" y="4258474"/>
            <a:ext cx="4574032" cy="469902"/>
          </a:xfrm>
          <a:prstGeom prst="rect">
            <a:avLst/>
          </a:prstGeom>
        </p:spPr>
        <p:txBody>
          <a:bodyPr/>
          <a:lstStyle/>
          <a:p>
            <a:pPr>
              <a:defRPr cap="none" i="0" spc="0" sz="2400">
                <a:solidFill>
                  <a:srgbClr val="F2B62D"/>
                </a:solidFill>
              </a:defRPr>
            </a:pPr>
          </a:p>
        </p:txBody>
      </p:sp>
      <p:sp>
        <p:nvSpPr>
          <p:cNvPr id="1255" name="Shape 1255"/>
          <p:cNvSpPr/>
          <p:nvPr>
            <p:ph type="body" sz="quarter" idx="14"/>
          </p:nvPr>
        </p:nvSpPr>
        <p:spPr>
          <a:xfrm>
            <a:off x="5831042" y="5193581"/>
            <a:ext cx="5298711" cy="1549402"/>
          </a:xfrm>
          <a:prstGeom prst="rect">
            <a:avLst/>
          </a:prstGeom>
        </p:spPr>
        <p:txBody>
          <a:bodyPr/>
          <a:lstStyle/>
          <a:p>
            <a:pPr>
              <a:spcBef>
                <a:spcPts val="2800"/>
              </a:spcBef>
              <a:defRPr cap="none" i="0" spc="0" sz="2800">
                <a:solidFill>
                  <a:srgbClr val="DCDEE0"/>
                </a:solidFill>
              </a:defRPr>
            </a:pPr>
          </a:p>
        </p:txBody>
      </p:sp>
      <p:sp>
        <p:nvSpPr>
          <p:cNvPr id="1256" name="Shape 1256"/>
          <p:cNvSpPr/>
          <p:nvPr/>
        </p:nvSpPr>
        <p:spPr>
          <a:xfrm>
            <a:off x="5896223" y="4948278"/>
            <a:ext cx="1850354" cy="2"/>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sp>
        <p:nvSpPr>
          <p:cNvPr id="1257" name="Shape 1257"/>
          <p:cNvSpPr/>
          <p:nvPr/>
        </p:nvSpPr>
        <p:spPr>
          <a:xfrm>
            <a:off x="1322598" y="3011126"/>
            <a:ext cx="3981054" cy="3981054"/>
          </a:xfrm>
          <a:prstGeom prst="ellipse">
            <a:avLst/>
          </a:prstGeom>
          <a:ln w="12700">
            <a:solidFill>
              <a:srgbClr val="FFFFFF"/>
            </a:solidFill>
            <a:miter lim="400000"/>
          </a:ln>
        </p:spPr>
        <p:txBody>
          <a:bodyPr lIns="50800" tIns="50800" rIns="50800" bIns="50800" anchor="ctr"/>
          <a:lstStyle/>
          <a:p>
            <a:pPr algn="r" defTabSz="457200">
              <a:defRPr spc="720" sz="3600">
                <a:latin typeface="Georgia"/>
                <a:ea typeface="Georgia"/>
                <a:cs typeface="Georgia"/>
                <a:sym typeface="Georgia"/>
              </a:defRPr>
            </a:pPr>
          </a:p>
        </p:txBody>
      </p:sp>
      <p:sp>
        <p:nvSpPr>
          <p:cNvPr id="1258" name="Shape 1258"/>
          <p:cNvSpPr/>
          <p:nvPr>
            <p:ph type="body" sz="quarter" idx="15"/>
          </p:nvPr>
        </p:nvSpPr>
        <p:spPr>
          <a:xfrm>
            <a:off x="5831042" y="8082736"/>
            <a:ext cx="5289780" cy="533402"/>
          </a:xfrm>
          <a:prstGeom prst="rect">
            <a:avLst/>
          </a:prstGeom>
        </p:spPr>
        <p:txBody>
          <a:bodyPr/>
          <a:lstStyle/>
          <a:p>
            <a:pPr>
              <a:defRPr i="0" spc="500" sz="2800"/>
            </a:pPr>
          </a:p>
        </p:txBody>
      </p:sp>
      <p:sp>
        <p:nvSpPr>
          <p:cNvPr id="1259" name="Shape 1259"/>
          <p:cNvSpPr/>
          <p:nvPr>
            <p:ph type="body" sz="quarter" idx="16"/>
          </p:nvPr>
        </p:nvSpPr>
        <p:spPr>
          <a:xfrm>
            <a:off x="5838252" y="8783970"/>
            <a:ext cx="4574032" cy="469902"/>
          </a:xfrm>
          <a:prstGeom prst="rect">
            <a:avLst/>
          </a:prstGeom>
        </p:spPr>
        <p:txBody>
          <a:bodyPr/>
          <a:lstStyle/>
          <a:p>
            <a:pPr>
              <a:defRPr cap="none" i="0" spc="0" sz="2400">
                <a:solidFill>
                  <a:srgbClr val="F2B62D"/>
                </a:solidFill>
              </a:defRPr>
            </a:pPr>
          </a:p>
        </p:txBody>
      </p:sp>
      <p:sp>
        <p:nvSpPr>
          <p:cNvPr id="1260" name="Shape 1260"/>
          <p:cNvSpPr/>
          <p:nvPr>
            <p:ph type="body" sz="quarter" idx="17"/>
          </p:nvPr>
        </p:nvSpPr>
        <p:spPr>
          <a:xfrm>
            <a:off x="5831042" y="9719078"/>
            <a:ext cx="5298711" cy="1549402"/>
          </a:xfrm>
          <a:prstGeom prst="rect">
            <a:avLst/>
          </a:prstGeom>
        </p:spPr>
        <p:txBody>
          <a:bodyPr/>
          <a:lstStyle/>
          <a:p>
            <a:pPr>
              <a:spcBef>
                <a:spcPts val="2800"/>
              </a:spcBef>
              <a:defRPr cap="none" i="0" spc="0" sz="2800">
                <a:solidFill>
                  <a:srgbClr val="DCDEE0"/>
                </a:solidFill>
              </a:defRPr>
            </a:pPr>
          </a:p>
        </p:txBody>
      </p:sp>
      <p:sp>
        <p:nvSpPr>
          <p:cNvPr id="1261" name="Shape 1261"/>
          <p:cNvSpPr/>
          <p:nvPr/>
        </p:nvSpPr>
        <p:spPr>
          <a:xfrm>
            <a:off x="5896223" y="9473773"/>
            <a:ext cx="1850354" cy="2"/>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sp>
        <p:nvSpPr>
          <p:cNvPr id="1262" name="Shape 1262"/>
          <p:cNvSpPr/>
          <p:nvPr/>
        </p:nvSpPr>
        <p:spPr>
          <a:xfrm>
            <a:off x="1322598" y="7536621"/>
            <a:ext cx="3981054" cy="3981053"/>
          </a:xfrm>
          <a:prstGeom prst="ellipse">
            <a:avLst/>
          </a:prstGeom>
          <a:ln w="12700">
            <a:solidFill>
              <a:srgbClr val="FFFFFF"/>
            </a:solidFill>
            <a:miter lim="400000"/>
          </a:ln>
        </p:spPr>
        <p:txBody>
          <a:bodyPr lIns="50800" tIns="50800" rIns="50800" bIns="50800" anchor="ctr"/>
          <a:lstStyle/>
          <a:p>
            <a:pPr algn="r" defTabSz="457200">
              <a:defRPr spc="720" sz="3600">
                <a:latin typeface="Georgia"/>
                <a:ea typeface="Georgia"/>
                <a:cs typeface="Georgia"/>
                <a:sym typeface="Georgia"/>
              </a:defRPr>
            </a:pPr>
          </a:p>
        </p:txBody>
      </p:sp>
      <p:sp>
        <p:nvSpPr>
          <p:cNvPr id="1263" name="Shape 1263"/>
          <p:cNvSpPr/>
          <p:nvPr>
            <p:ph type="body" sz="quarter" idx="18"/>
          </p:nvPr>
        </p:nvSpPr>
        <p:spPr>
          <a:xfrm>
            <a:off x="17773507" y="3582639"/>
            <a:ext cx="5289780" cy="533402"/>
          </a:xfrm>
          <a:prstGeom prst="rect">
            <a:avLst/>
          </a:prstGeom>
        </p:spPr>
        <p:txBody>
          <a:bodyPr/>
          <a:lstStyle/>
          <a:p>
            <a:pPr>
              <a:defRPr i="0" spc="500" sz="2800"/>
            </a:pPr>
          </a:p>
        </p:txBody>
      </p:sp>
      <p:sp>
        <p:nvSpPr>
          <p:cNvPr id="1264" name="Shape 1264"/>
          <p:cNvSpPr/>
          <p:nvPr>
            <p:ph type="body" sz="quarter" idx="19"/>
          </p:nvPr>
        </p:nvSpPr>
        <p:spPr>
          <a:xfrm>
            <a:off x="17776251" y="4258474"/>
            <a:ext cx="4574032" cy="469902"/>
          </a:xfrm>
          <a:prstGeom prst="rect">
            <a:avLst/>
          </a:prstGeom>
        </p:spPr>
        <p:txBody>
          <a:bodyPr/>
          <a:lstStyle/>
          <a:p>
            <a:pPr>
              <a:defRPr cap="none" i="0" spc="0" sz="2400">
                <a:solidFill>
                  <a:srgbClr val="F2B62D"/>
                </a:solidFill>
              </a:defRPr>
            </a:pPr>
          </a:p>
        </p:txBody>
      </p:sp>
      <p:sp>
        <p:nvSpPr>
          <p:cNvPr id="1265" name="Shape 1265"/>
          <p:cNvSpPr/>
          <p:nvPr>
            <p:ph type="body" sz="quarter" idx="20"/>
          </p:nvPr>
        </p:nvSpPr>
        <p:spPr>
          <a:xfrm>
            <a:off x="17769042" y="5193581"/>
            <a:ext cx="5298711" cy="1549402"/>
          </a:xfrm>
          <a:prstGeom prst="rect">
            <a:avLst/>
          </a:prstGeom>
        </p:spPr>
        <p:txBody>
          <a:bodyPr/>
          <a:lstStyle/>
          <a:p>
            <a:pPr>
              <a:spcBef>
                <a:spcPts val="2800"/>
              </a:spcBef>
              <a:defRPr cap="none" i="0" spc="0" sz="2800">
                <a:solidFill>
                  <a:srgbClr val="DCDEE0"/>
                </a:solidFill>
              </a:defRPr>
            </a:pPr>
          </a:p>
        </p:txBody>
      </p:sp>
      <p:sp>
        <p:nvSpPr>
          <p:cNvPr id="1266" name="Shape 1266"/>
          <p:cNvSpPr/>
          <p:nvPr/>
        </p:nvSpPr>
        <p:spPr>
          <a:xfrm>
            <a:off x="17834224" y="4948278"/>
            <a:ext cx="1850354" cy="2"/>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sp>
        <p:nvSpPr>
          <p:cNvPr id="1267" name="Shape 1267"/>
          <p:cNvSpPr/>
          <p:nvPr/>
        </p:nvSpPr>
        <p:spPr>
          <a:xfrm>
            <a:off x="13260598" y="3011126"/>
            <a:ext cx="3981053" cy="3981054"/>
          </a:xfrm>
          <a:prstGeom prst="ellipse">
            <a:avLst/>
          </a:prstGeom>
          <a:ln w="12700">
            <a:solidFill>
              <a:srgbClr val="FFFFFF"/>
            </a:solidFill>
            <a:miter lim="400000"/>
          </a:ln>
        </p:spPr>
        <p:txBody>
          <a:bodyPr lIns="50800" tIns="50800" rIns="50800" bIns="50800" anchor="ctr"/>
          <a:lstStyle/>
          <a:p>
            <a:pPr algn="r" defTabSz="457200">
              <a:defRPr spc="720" sz="3600">
                <a:latin typeface="Georgia"/>
                <a:ea typeface="Georgia"/>
                <a:cs typeface="Georgia"/>
                <a:sym typeface="Georgia"/>
              </a:defRPr>
            </a:pPr>
          </a:p>
        </p:txBody>
      </p:sp>
      <p:sp>
        <p:nvSpPr>
          <p:cNvPr id="1268" name="Shape 1268"/>
          <p:cNvSpPr/>
          <p:nvPr>
            <p:ph type="body" sz="quarter" idx="21"/>
          </p:nvPr>
        </p:nvSpPr>
        <p:spPr>
          <a:xfrm>
            <a:off x="17776251" y="8082853"/>
            <a:ext cx="5289780" cy="533402"/>
          </a:xfrm>
          <a:prstGeom prst="rect">
            <a:avLst/>
          </a:prstGeom>
        </p:spPr>
        <p:txBody>
          <a:bodyPr/>
          <a:lstStyle/>
          <a:p>
            <a:pPr>
              <a:defRPr i="0" spc="500" sz="2800"/>
            </a:pPr>
          </a:p>
        </p:txBody>
      </p:sp>
      <p:sp>
        <p:nvSpPr>
          <p:cNvPr id="1269" name="Shape 1269"/>
          <p:cNvSpPr/>
          <p:nvPr>
            <p:ph type="body" sz="quarter" idx="22"/>
          </p:nvPr>
        </p:nvSpPr>
        <p:spPr>
          <a:xfrm>
            <a:off x="17776251" y="8783970"/>
            <a:ext cx="4574032" cy="469902"/>
          </a:xfrm>
          <a:prstGeom prst="rect">
            <a:avLst/>
          </a:prstGeom>
        </p:spPr>
        <p:txBody>
          <a:bodyPr/>
          <a:lstStyle/>
          <a:p>
            <a:pPr>
              <a:defRPr cap="none" i="0" spc="0" sz="2400">
                <a:solidFill>
                  <a:srgbClr val="F2B62D"/>
                </a:solidFill>
              </a:defRPr>
            </a:pPr>
          </a:p>
        </p:txBody>
      </p:sp>
      <p:sp>
        <p:nvSpPr>
          <p:cNvPr id="1270" name="Shape 1270"/>
          <p:cNvSpPr/>
          <p:nvPr>
            <p:ph type="body" sz="quarter" idx="23"/>
          </p:nvPr>
        </p:nvSpPr>
        <p:spPr>
          <a:xfrm>
            <a:off x="17769042" y="9719078"/>
            <a:ext cx="5298711" cy="1549402"/>
          </a:xfrm>
          <a:prstGeom prst="rect">
            <a:avLst/>
          </a:prstGeom>
        </p:spPr>
        <p:txBody>
          <a:bodyPr/>
          <a:lstStyle/>
          <a:p>
            <a:pPr>
              <a:spcBef>
                <a:spcPts val="2800"/>
              </a:spcBef>
              <a:defRPr cap="none" i="0" spc="0" sz="2800">
                <a:solidFill>
                  <a:srgbClr val="DCDEE0"/>
                </a:solidFill>
              </a:defRPr>
            </a:pPr>
          </a:p>
        </p:txBody>
      </p:sp>
      <p:sp>
        <p:nvSpPr>
          <p:cNvPr id="1271" name="Shape 1271"/>
          <p:cNvSpPr/>
          <p:nvPr/>
        </p:nvSpPr>
        <p:spPr>
          <a:xfrm>
            <a:off x="17834224" y="9473773"/>
            <a:ext cx="1850354" cy="2"/>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sp>
        <p:nvSpPr>
          <p:cNvPr id="1272" name="Shape 1272"/>
          <p:cNvSpPr/>
          <p:nvPr/>
        </p:nvSpPr>
        <p:spPr>
          <a:xfrm>
            <a:off x="13260598" y="7536621"/>
            <a:ext cx="3981053" cy="3981053"/>
          </a:xfrm>
          <a:prstGeom prst="ellipse">
            <a:avLst/>
          </a:prstGeom>
          <a:ln w="12700">
            <a:solidFill>
              <a:srgbClr val="FFFFFF"/>
            </a:solidFill>
            <a:miter lim="400000"/>
          </a:ln>
        </p:spPr>
        <p:txBody>
          <a:bodyPr lIns="50800" tIns="50800" rIns="50800" bIns="50800" anchor="ctr"/>
          <a:lstStyle/>
          <a:p>
            <a:pPr algn="r" defTabSz="457200">
              <a:defRPr spc="720" sz="3600">
                <a:latin typeface="Georgia"/>
                <a:ea typeface="Georgia"/>
                <a:cs typeface="Georgia"/>
                <a:sym typeface="Georgia"/>
              </a:defRPr>
            </a:pPr>
          </a:p>
        </p:txBody>
      </p:sp>
      <p:sp>
        <p:nvSpPr>
          <p:cNvPr id="1273" name="Shape 1273"/>
          <p:cNvSpPr/>
          <p:nvPr>
            <p:ph type="body" sz="quarter" idx="24"/>
          </p:nvPr>
        </p:nvSpPr>
        <p:spPr>
          <a:xfrm>
            <a:off x="1264087" y="1020668"/>
            <a:ext cx="10046596" cy="863602"/>
          </a:xfrm>
          <a:prstGeom prst="rect">
            <a:avLst/>
          </a:prstGeom>
        </p:spPr>
        <p:txBody>
          <a:bodyPr anchor="ctr"/>
          <a:lstStyle/>
          <a:p>
            <a:pPr defTabSz="825500">
              <a:lnSpc>
                <a:spcPct val="100000"/>
              </a:lnSpc>
              <a:defRPr i="0" spc="500" sz="5000">
                <a:solidFill>
                  <a:srgbClr val="F2B62D"/>
                </a:solidFill>
              </a:defRPr>
            </a:pPr>
          </a:p>
        </p:txBody>
      </p:sp>
      <p:sp>
        <p:nvSpPr>
          <p:cNvPr id="1274" name="Shape 1274"/>
          <p:cNvSpPr/>
          <p:nvPr>
            <p:ph type="pic" sz="quarter" idx="25"/>
          </p:nvPr>
        </p:nvSpPr>
        <p:spPr>
          <a:xfrm>
            <a:off x="1458924" y="7672868"/>
            <a:ext cx="3708402" cy="3708402"/>
          </a:xfrm>
          <a:prstGeom prst="rect">
            <a:avLst/>
          </a:prstGeom>
        </p:spPr>
        <p:txBody>
          <a:bodyPr lIns="91439" tIns="45719" rIns="91439" bIns="45719">
            <a:noAutofit/>
          </a:bodyPr>
          <a:lstStyle/>
          <a:p>
            <a:pPr/>
          </a:p>
        </p:txBody>
      </p:sp>
      <p:sp>
        <p:nvSpPr>
          <p:cNvPr id="1275" name="Shape 1275"/>
          <p:cNvSpPr/>
          <p:nvPr>
            <p:ph type="pic" sz="quarter" idx="26"/>
          </p:nvPr>
        </p:nvSpPr>
        <p:spPr>
          <a:xfrm>
            <a:off x="1458924" y="3147373"/>
            <a:ext cx="3708402" cy="3708402"/>
          </a:xfrm>
          <a:prstGeom prst="rect">
            <a:avLst/>
          </a:prstGeom>
        </p:spPr>
        <p:txBody>
          <a:bodyPr lIns="91439" tIns="45719" rIns="91439" bIns="45719">
            <a:noAutofit/>
          </a:bodyPr>
          <a:lstStyle/>
          <a:p>
            <a:pPr/>
          </a:p>
        </p:txBody>
      </p:sp>
      <p:sp>
        <p:nvSpPr>
          <p:cNvPr id="1276" name="Shape 1276"/>
          <p:cNvSpPr/>
          <p:nvPr>
            <p:ph type="pic" sz="quarter" idx="27"/>
          </p:nvPr>
        </p:nvSpPr>
        <p:spPr>
          <a:xfrm>
            <a:off x="13396923" y="3147372"/>
            <a:ext cx="3708402" cy="3708402"/>
          </a:xfrm>
          <a:prstGeom prst="rect">
            <a:avLst/>
          </a:prstGeom>
        </p:spPr>
        <p:txBody>
          <a:bodyPr lIns="91439" tIns="45719" rIns="91439" bIns="45719">
            <a:noAutofit/>
          </a:bodyPr>
          <a:lstStyle/>
          <a:p>
            <a:pPr/>
          </a:p>
        </p:txBody>
      </p:sp>
      <p:sp>
        <p:nvSpPr>
          <p:cNvPr id="1277" name="Shape 1277"/>
          <p:cNvSpPr/>
          <p:nvPr>
            <p:ph type="pic" sz="quarter" idx="28"/>
          </p:nvPr>
        </p:nvSpPr>
        <p:spPr>
          <a:xfrm>
            <a:off x="13396923" y="7672867"/>
            <a:ext cx="3708402" cy="3708402"/>
          </a:xfrm>
          <a:prstGeom prst="rect">
            <a:avLst/>
          </a:prstGeom>
        </p:spPr>
        <p:txBody>
          <a:bodyPr lIns="91439" tIns="45719" rIns="91439" bIns="45719">
            <a:noAutofit/>
          </a:bodyPr>
          <a:lstStyle/>
          <a:p>
            <a:pPr/>
          </a:p>
        </p:txBody>
      </p:sp>
      <p:sp>
        <p:nvSpPr>
          <p:cNvPr id="1278" name="Shape 1278"/>
          <p:cNvSpPr/>
          <p:nvPr>
            <p:ph type="sldNum" sz="quarter" idx="2"/>
          </p:nvPr>
        </p:nvSpPr>
        <p:spPr>
          <a:xfrm>
            <a:off x="23601121" y="13008609"/>
            <a:ext cx="344730" cy="304801"/>
          </a:xfrm>
          <a:prstGeom prst="rect">
            <a:avLst/>
          </a:prstGeom>
        </p:spPr>
        <p:txBody>
          <a:bodyPr/>
          <a:lstStyle>
            <a:lvl1pPr>
              <a:defRPr>
                <a:latin typeface="Avenir Book"/>
                <a:ea typeface="Avenir Book"/>
                <a:cs typeface="Avenir Book"/>
                <a:sym typeface="Avenir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3.xml><?xml version="1.0" encoding="utf-8"?>
<p:sldLayout xmlns:a="http://schemas.openxmlformats.org/drawingml/2006/main" xmlns:r="http://schemas.openxmlformats.org/officeDocument/2006/relationships" xmlns:p="http://schemas.openxmlformats.org/presentationml/2006/main" type="tx" showMasterSp="0" showMasterPhAnim="1">
  <p:cSld name="Team Four Light">
    <p:bg>
      <p:bgPr>
        <a:solidFill>
          <a:srgbClr val="EFEFEF"/>
        </a:solidFill>
      </p:bgPr>
    </p:bg>
    <p:spTree>
      <p:nvGrpSpPr>
        <p:cNvPr id="1" name=""/>
        <p:cNvGrpSpPr/>
        <p:nvPr/>
      </p:nvGrpSpPr>
      <p:grpSpPr>
        <a:xfrm>
          <a:off x="0" y="0"/>
          <a:ext cx="0" cy="0"/>
          <a:chOff x="0" y="0"/>
          <a:chExt cx="0" cy="0"/>
        </a:xfrm>
      </p:grpSpPr>
      <p:sp>
        <p:nvSpPr>
          <p:cNvPr id="1285" name="Shape 1285"/>
          <p:cNvSpPr/>
          <p:nvPr/>
        </p:nvSpPr>
        <p:spPr>
          <a:xfrm>
            <a:off x="23505653" y="13036548"/>
            <a:ext cx="7450126"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457200">
              <a:defRPr spc="132" sz="1200">
                <a:solidFill>
                  <a:srgbClr val="F2B62D"/>
                </a:solidFill>
              </a:defRPr>
            </a:lvl1pPr>
          </a:lstStyle>
          <a:p>
            <a:pPr/>
            <a:r>
              <a:t>Proprietary &amp; Confidential  |  © Campbell Ewald  |  All rights reserved.</a:t>
            </a:r>
          </a:p>
        </p:txBody>
      </p:sp>
      <p:sp>
        <p:nvSpPr>
          <p:cNvPr id="1286" name="Shape 1286"/>
          <p:cNvSpPr/>
          <p:nvPr>
            <p:ph type="body" sz="quarter" idx="1"/>
          </p:nvPr>
        </p:nvSpPr>
        <p:spPr>
          <a:xfrm>
            <a:off x="5896223" y="3622571"/>
            <a:ext cx="5289781" cy="533402"/>
          </a:xfrm>
          <a:prstGeom prst="rect">
            <a:avLst/>
          </a:prstGeom>
        </p:spPr>
        <p:txBody>
          <a:bodyPr/>
          <a:lstStyle>
            <a:lvl1pPr>
              <a:defRPr i="0" spc="560" sz="2800">
                <a:solidFill>
                  <a:srgbClr val="000000"/>
                </a:solidFill>
              </a:defRPr>
            </a:lvl1pPr>
            <a:lvl2pPr marL="976922" indent="-341922">
              <a:defRPr i="0" spc="560" sz="2800">
                <a:solidFill>
                  <a:srgbClr val="000000"/>
                </a:solidFill>
              </a:defRPr>
            </a:lvl2pPr>
            <a:lvl3pPr marL="1611922" indent="-341922">
              <a:defRPr i="0" spc="560" sz="2800">
                <a:solidFill>
                  <a:srgbClr val="000000"/>
                </a:solidFill>
              </a:defRPr>
            </a:lvl3pPr>
            <a:lvl4pPr marL="2246922" indent="-341922">
              <a:defRPr i="0" spc="560" sz="2800">
                <a:solidFill>
                  <a:srgbClr val="000000"/>
                </a:solidFill>
              </a:defRPr>
            </a:lvl4pPr>
            <a:lvl5pPr marL="2881922" indent="-341922">
              <a:defRPr i="0" spc="560" sz="28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1287" name="Shape 1287"/>
          <p:cNvSpPr/>
          <p:nvPr>
            <p:ph type="body" sz="quarter" idx="13"/>
          </p:nvPr>
        </p:nvSpPr>
        <p:spPr>
          <a:xfrm>
            <a:off x="5838252" y="4258474"/>
            <a:ext cx="4574032" cy="469902"/>
          </a:xfrm>
          <a:prstGeom prst="rect">
            <a:avLst/>
          </a:prstGeom>
        </p:spPr>
        <p:txBody>
          <a:bodyPr/>
          <a:lstStyle/>
          <a:p>
            <a:pPr>
              <a:defRPr cap="none" i="0" spc="0" sz="2400">
                <a:solidFill>
                  <a:srgbClr val="F2B62D"/>
                </a:solidFill>
              </a:defRPr>
            </a:pPr>
          </a:p>
        </p:txBody>
      </p:sp>
      <p:sp>
        <p:nvSpPr>
          <p:cNvPr id="1288" name="Shape 1288"/>
          <p:cNvSpPr/>
          <p:nvPr>
            <p:ph type="body" sz="quarter" idx="14"/>
          </p:nvPr>
        </p:nvSpPr>
        <p:spPr>
          <a:xfrm>
            <a:off x="5831042" y="5193581"/>
            <a:ext cx="5298711" cy="1915163"/>
          </a:xfrm>
          <a:prstGeom prst="rect">
            <a:avLst/>
          </a:prstGeom>
        </p:spPr>
        <p:txBody>
          <a:bodyPr/>
          <a:lstStyle/>
          <a:p>
            <a:pPr>
              <a:spcBef>
                <a:spcPts val="4200"/>
              </a:spcBef>
              <a:defRPr cap="none" i="0" spc="0" sz="3100">
                <a:solidFill>
                  <a:srgbClr val="000000"/>
                </a:solidFill>
                <a:latin typeface="Avenir Next"/>
                <a:ea typeface="Avenir Next"/>
                <a:cs typeface="Avenir Next"/>
                <a:sym typeface="Avenir Next"/>
              </a:defRPr>
            </a:pPr>
          </a:p>
        </p:txBody>
      </p:sp>
      <p:sp>
        <p:nvSpPr>
          <p:cNvPr id="1289" name="Shape 1289"/>
          <p:cNvSpPr/>
          <p:nvPr/>
        </p:nvSpPr>
        <p:spPr>
          <a:xfrm>
            <a:off x="5896223" y="4948278"/>
            <a:ext cx="1850354" cy="2"/>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sp>
        <p:nvSpPr>
          <p:cNvPr id="1290" name="Shape 1290"/>
          <p:cNvSpPr/>
          <p:nvPr>
            <p:ph type="body" sz="quarter" idx="15"/>
          </p:nvPr>
        </p:nvSpPr>
        <p:spPr>
          <a:xfrm>
            <a:off x="5831042" y="8108136"/>
            <a:ext cx="5289780" cy="533402"/>
          </a:xfrm>
          <a:prstGeom prst="rect">
            <a:avLst/>
          </a:prstGeom>
        </p:spPr>
        <p:txBody>
          <a:bodyPr/>
          <a:lstStyle/>
          <a:p>
            <a:pPr>
              <a:defRPr i="0" spc="500" sz="2800">
                <a:solidFill>
                  <a:srgbClr val="000000"/>
                </a:solidFill>
              </a:defRPr>
            </a:pPr>
          </a:p>
        </p:txBody>
      </p:sp>
      <p:sp>
        <p:nvSpPr>
          <p:cNvPr id="1291" name="Shape 1291"/>
          <p:cNvSpPr/>
          <p:nvPr>
            <p:ph type="body" sz="quarter" idx="16"/>
          </p:nvPr>
        </p:nvSpPr>
        <p:spPr>
          <a:xfrm>
            <a:off x="5838252" y="8783970"/>
            <a:ext cx="4574032" cy="469902"/>
          </a:xfrm>
          <a:prstGeom prst="rect">
            <a:avLst/>
          </a:prstGeom>
        </p:spPr>
        <p:txBody>
          <a:bodyPr/>
          <a:lstStyle/>
          <a:p>
            <a:pPr>
              <a:defRPr cap="none" i="0" spc="0" sz="2400">
                <a:solidFill>
                  <a:srgbClr val="F2B62D"/>
                </a:solidFill>
              </a:defRPr>
            </a:pPr>
          </a:p>
        </p:txBody>
      </p:sp>
      <p:sp>
        <p:nvSpPr>
          <p:cNvPr id="1292" name="Shape 1292"/>
          <p:cNvSpPr/>
          <p:nvPr>
            <p:ph type="body" sz="quarter" idx="17"/>
          </p:nvPr>
        </p:nvSpPr>
        <p:spPr>
          <a:xfrm>
            <a:off x="5831042" y="9719078"/>
            <a:ext cx="5298711" cy="1915162"/>
          </a:xfrm>
          <a:prstGeom prst="rect">
            <a:avLst/>
          </a:prstGeom>
        </p:spPr>
        <p:txBody>
          <a:bodyPr/>
          <a:lstStyle/>
          <a:p>
            <a:pPr>
              <a:spcBef>
                <a:spcPts val="4200"/>
              </a:spcBef>
              <a:defRPr cap="none" i="0" spc="0" sz="3100">
                <a:solidFill>
                  <a:srgbClr val="000000"/>
                </a:solidFill>
                <a:latin typeface="Avenir Next"/>
                <a:ea typeface="Avenir Next"/>
                <a:cs typeface="Avenir Next"/>
                <a:sym typeface="Avenir Next"/>
              </a:defRPr>
            </a:pPr>
          </a:p>
        </p:txBody>
      </p:sp>
      <p:sp>
        <p:nvSpPr>
          <p:cNvPr id="1293" name="Shape 1293"/>
          <p:cNvSpPr/>
          <p:nvPr/>
        </p:nvSpPr>
        <p:spPr>
          <a:xfrm>
            <a:off x="5896223" y="9473773"/>
            <a:ext cx="1850354" cy="2"/>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sp>
        <p:nvSpPr>
          <p:cNvPr id="1294" name="Shape 1294"/>
          <p:cNvSpPr/>
          <p:nvPr>
            <p:ph type="body" sz="quarter" idx="18"/>
          </p:nvPr>
        </p:nvSpPr>
        <p:spPr>
          <a:xfrm>
            <a:off x="17769042" y="3622571"/>
            <a:ext cx="5289780" cy="533402"/>
          </a:xfrm>
          <a:prstGeom prst="rect">
            <a:avLst/>
          </a:prstGeom>
        </p:spPr>
        <p:txBody>
          <a:bodyPr/>
          <a:lstStyle/>
          <a:p>
            <a:pPr>
              <a:defRPr i="0" spc="500" sz="2800">
                <a:solidFill>
                  <a:srgbClr val="000000"/>
                </a:solidFill>
              </a:defRPr>
            </a:pPr>
          </a:p>
        </p:txBody>
      </p:sp>
      <p:sp>
        <p:nvSpPr>
          <p:cNvPr id="1295" name="Shape 1295"/>
          <p:cNvSpPr/>
          <p:nvPr>
            <p:ph type="body" sz="quarter" idx="19"/>
          </p:nvPr>
        </p:nvSpPr>
        <p:spPr>
          <a:xfrm>
            <a:off x="17776251" y="4258474"/>
            <a:ext cx="4574032" cy="469902"/>
          </a:xfrm>
          <a:prstGeom prst="rect">
            <a:avLst/>
          </a:prstGeom>
        </p:spPr>
        <p:txBody>
          <a:bodyPr/>
          <a:lstStyle/>
          <a:p>
            <a:pPr>
              <a:defRPr cap="none" i="0" spc="0" sz="2400">
                <a:solidFill>
                  <a:srgbClr val="F2B62D"/>
                </a:solidFill>
              </a:defRPr>
            </a:pPr>
          </a:p>
        </p:txBody>
      </p:sp>
      <p:sp>
        <p:nvSpPr>
          <p:cNvPr id="1296" name="Shape 1296"/>
          <p:cNvSpPr/>
          <p:nvPr>
            <p:ph type="body" sz="quarter" idx="20"/>
          </p:nvPr>
        </p:nvSpPr>
        <p:spPr>
          <a:xfrm>
            <a:off x="17769042" y="5193581"/>
            <a:ext cx="5298711" cy="1915163"/>
          </a:xfrm>
          <a:prstGeom prst="rect">
            <a:avLst/>
          </a:prstGeom>
        </p:spPr>
        <p:txBody>
          <a:bodyPr/>
          <a:lstStyle/>
          <a:p>
            <a:pPr>
              <a:spcBef>
                <a:spcPts val="4200"/>
              </a:spcBef>
              <a:defRPr cap="none" i="0" spc="0" sz="3100">
                <a:solidFill>
                  <a:srgbClr val="000000"/>
                </a:solidFill>
                <a:latin typeface="Avenir Next"/>
                <a:ea typeface="Avenir Next"/>
                <a:cs typeface="Avenir Next"/>
                <a:sym typeface="Avenir Next"/>
              </a:defRPr>
            </a:pPr>
          </a:p>
        </p:txBody>
      </p:sp>
      <p:sp>
        <p:nvSpPr>
          <p:cNvPr id="1297" name="Shape 1297"/>
          <p:cNvSpPr/>
          <p:nvPr/>
        </p:nvSpPr>
        <p:spPr>
          <a:xfrm>
            <a:off x="17834224" y="4948278"/>
            <a:ext cx="1850354" cy="2"/>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sp>
        <p:nvSpPr>
          <p:cNvPr id="1298" name="Shape 1298"/>
          <p:cNvSpPr/>
          <p:nvPr>
            <p:ph type="body" sz="quarter" idx="21"/>
          </p:nvPr>
        </p:nvSpPr>
        <p:spPr>
          <a:xfrm>
            <a:off x="17768431" y="8075790"/>
            <a:ext cx="5289781" cy="533402"/>
          </a:xfrm>
          <a:prstGeom prst="rect">
            <a:avLst/>
          </a:prstGeom>
        </p:spPr>
        <p:txBody>
          <a:bodyPr/>
          <a:lstStyle/>
          <a:p>
            <a:pPr>
              <a:defRPr i="0" spc="500" sz="2800">
                <a:solidFill>
                  <a:srgbClr val="000000"/>
                </a:solidFill>
              </a:defRPr>
            </a:pPr>
          </a:p>
        </p:txBody>
      </p:sp>
      <p:sp>
        <p:nvSpPr>
          <p:cNvPr id="1299" name="Shape 1299"/>
          <p:cNvSpPr/>
          <p:nvPr>
            <p:ph type="body" sz="quarter" idx="22"/>
          </p:nvPr>
        </p:nvSpPr>
        <p:spPr>
          <a:xfrm>
            <a:off x="17776251" y="8783970"/>
            <a:ext cx="4574032" cy="469902"/>
          </a:xfrm>
          <a:prstGeom prst="rect">
            <a:avLst/>
          </a:prstGeom>
        </p:spPr>
        <p:txBody>
          <a:bodyPr/>
          <a:lstStyle/>
          <a:p>
            <a:pPr>
              <a:defRPr cap="none" i="0" spc="0" sz="2400">
                <a:solidFill>
                  <a:srgbClr val="F2B62D"/>
                </a:solidFill>
              </a:defRPr>
            </a:pPr>
          </a:p>
        </p:txBody>
      </p:sp>
      <p:sp>
        <p:nvSpPr>
          <p:cNvPr id="1300" name="Shape 1300"/>
          <p:cNvSpPr/>
          <p:nvPr>
            <p:ph type="body" sz="quarter" idx="23"/>
          </p:nvPr>
        </p:nvSpPr>
        <p:spPr>
          <a:xfrm>
            <a:off x="17769042" y="9719078"/>
            <a:ext cx="5298711" cy="1915162"/>
          </a:xfrm>
          <a:prstGeom prst="rect">
            <a:avLst/>
          </a:prstGeom>
        </p:spPr>
        <p:txBody>
          <a:bodyPr/>
          <a:lstStyle/>
          <a:p>
            <a:pPr>
              <a:spcBef>
                <a:spcPts val="4200"/>
              </a:spcBef>
              <a:defRPr cap="none" i="0" spc="0" sz="3100">
                <a:solidFill>
                  <a:srgbClr val="000000"/>
                </a:solidFill>
                <a:latin typeface="Avenir Next"/>
                <a:ea typeface="Avenir Next"/>
                <a:cs typeface="Avenir Next"/>
                <a:sym typeface="Avenir Next"/>
              </a:defRPr>
            </a:pPr>
          </a:p>
        </p:txBody>
      </p:sp>
      <p:sp>
        <p:nvSpPr>
          <p:cNvPr id="1301" name="Shape 1301"/>
          <p:cNvSpPr/>
          <p:nvPr/>
        </p:nvSpPr>
        <p:spPr>
          <a:xfrm>
            <a:off x="17834224" y="9473773"/>
            <a:ext cx="1850354" cy="2"/>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sp>
        <p:nvSpPr>
          <p:cNvPr id="1302" name="Shape 1302"/>
          <p:cNvSpPr/>
          <p:nvPr>
            <p:ph type="body" sz="quarter" idx="24"/>
          </p:nvPr>
        </p:nvSpPr>
        <p:spPr>
          <a:xfrm>
            <a:off x="1264087" y="1020668"/>
            <a:ext cx="10046596" cy="863602"/>
          </a:xfrm>
          <a:prstGeom prst="rect">
            <a:avLst/>
          </a:prstGeom>
        </p:spPr>
        <p:txBody>
          <a:bodyPr anchor="ctr"/>
          <a:lstStyle/>
          <a:p>
            <a:pPr defTabSz="825500">
              <a:lnSpc>
                <a:spcPct val="100000"/>
              </a:lnSpc>
              <a:defRPr i="0" spc="500" sz="5000">
                <a:solidFill>
                  <a:srgbClr val="F2B62D"/>
                </a:solidFill>
              </a:defRPr>
            </a:pPr>
          </a:p>
        </p:txBody>
      </p:sp>
      <p:sp>
        <p:nvSpPr>
          <p:cNvPr id="1303" name="Shape 1303"/>
          <p:cNvSpPr/>
          <p:nvPr>
            <p:ph type="pic" sz="quarter" idx="25"/>
          </p:nvPr>
        </p:nvSpPr>
        <p:spPr>
          <a:xfrm>
            <a:off x="1458924" y="7672868"/>
            <a:ext cx="3708402" cy="3708402"/>
          </a:xfrm>
          <a:prstGeom prst="rect">
            <a:avLst/>
          </a:prstGeom>
          <a:effectLst>
            <a:outerShdw sx="100000" sy="100000" kx="0" ky="0" algn="b" rotWithShape="0" blurRad="355600" dist="0" dir="0">
              <a:srgbClr val="000000">
                <a:alpha val="75000"/>
              </a:srgbClr>
            </a:outerShdw>
          </a:effectLst>
        </p:spPr>
        <p:txBody>
          <a:bodyPr lIns="91439" tIns="45719" rIns="91439" bIns="45719">
            <a:noAutofit/>
          </a:bodyPr>
          <a:lstStyle/>
          <a:p>
            <a:pPr/>
          </a:p>
        </p:txBody>
      </p:sp>
      <p:sp>
        <p:nvSpPr>
          <p:cNvPr id="1304" name="Shape 1304"/>
          <p:cNvSpPr/>
          <p:nvPr>
            <p:ph type="pic" sz="quarter" idx="26"/>
          </p:nvPr>
        </p:nvSpPr>
        <p:spPr>
          <a:xfrm>
            <a:off x="1458924" y="3147373"/>
            <a:ext cx="3708402" cy="3708402"/>
          </a:xfrm>
          <a:prstGeom prst="rect">
            <a:avLst/>
          </a:prstGeom>
          <a:effectLst>
            <a:outerShdw sx="100000" sy="100000" kx="0" ky="0" algn="b" rotWithShape="0" blurRad="355600" dist="0" dir="0">
              <a:srgbClr val="000000">
                <a:alpha val="75000"/>
              </a:srgbClr>
            </a:outerShdw>
          </a:effectLst>
        </p:spPr>
        <p:txBody>
          <a:bodyPr lIns="91439" tIns="45719" rIns="91439" bIns="45719">
            <a:noAutofit/>
          </a:bodyPr>
          <a:lstStyle/>
          <a:p>
            <a:pPr/>
          </a:p>
        </p:txBody>
      </p:sp>
      <p:sp>
        <p:nvSpPr>
          <p:cNvPr id="1305" name="Shape 1305"/>
          <p:cNvSpPr/>
          <p:nvPr>
            <p:ph type="pic" sz="quarter" idx="27"/>
          </p:nvPr>
        </p:nvSpPr>
        <p:spPr>
          <a:xfrm>
            <a:off x="13396923" y="3147372"/>
            <a:ext cx="3708402" cy="3708402"/>
          </a:xfrm>
          <a:prstGeom prst="rect">
            <a:avLst/>
          </a:prstGeom>
          <a:effectLst>
            <a:outerShdw sx="100000" sy="100000" kx="0" ky="0" algn="b" rotWithShape="0" blurRad="355600" dist="0" dir="0">
              <a:srgbClr val="000000">
                <a:alpha val="75000"/>
              </a:srgbClr>
            </a:outerShdw>
          </a:effectLst>
        </p:spPr>
        <p:txBody>
          <a:bodyPr lIns="91439" tIns="45719" rIns="91439" bIns="45719">
            <a:noAutofit/>
          </a:bodyPr>
          <a:lstStyle/>
          <a:p>
            <a:pPr/>
          </a:p>
        </p:txBody>
      </p:sp>
      <p:sp>
        <p:nvSpPr>
          <p:cNvPr id="1306" name="Shape 1306"/>
          <p:cNvSpPr/>
          <p:nvPr>
            <p:ph type="pic" sz="quarter" idx="28"/>
          </p:nvPr>
        </p:nvSpPr>
        <p:spPr>
          <a:xfrm>
            <a:off x="13396923" y="7672867"/>
            <a:ext cx="3708402" cy="3708402"/>
          </a:xfrm>
          <a:prstGeom prst="rect">
            <a:avLst/>
          </a:prstGeom>
          <a:effectLst>
            <a:outerShdw sx="100000" sy="100000" kx="0" ky="0" algn="b" rotWithShape="0" blurRad="355600" dist="0" dir="0">
              <a:srgbClr val="000000">
                <a:alpha val="75000"/>
              </a:srgbClr>
            </a:outerShdw>
          </a:effectLst>
        </p:spPr>
        <p:txBody>
          <a:bodyPr lIns="91439" tIns="45719" rIns="91439" bIns="45719">
            <a:noAutofit/>
          </a:bodyPr>
          <a:lstStyle/>
          <a:p>
            <a:pPr/>
          </a:p>
        </p:txBody>
      </p:sp>
      <p:sp>
        <p:nvSpPr>
          <p:cNvPr id="1307" name="Shape 1307"/>
          <p:cNvSpPr/>
          <p:nvPr>
            <p:ph type="sldNum" sz="quarter" idx="2"/>
          </p:nvPr>
        </p:nvSpPr>
        <p:spPr>
          <a:xfrm>
            <a:off x="23945850" y="13008609"/>
            <a:ext cx="283769" cy="304801"/>
          </a:xfrm>
          <a:prstGeom prst="rect">
            <a:avLst/>
          </a:prstGeom>
        </p:spPr>
        <p:txBody>
          <a:bodyPr/>
          <a:lstStyle>
            <a:lvl1pPr algn="l" defTabSz="825500">
              <a:defRPr cap="none" spc="0">
                <a:latin typeface="Avenir Book"/>
                <a:ea typeface="Avenir Book"/>
                <a:cs typeface="Avenir Book"/>
                <a:sym typeface="Avenir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4.xml><?xml version="1.0" encoding="utf-8"?>
<p:sldLayout xmlns:a="http://schemas.openxmlformats.org/drawingml/2006/main" xmlns:r="http://schemas.openxmlformats.org/officeDocument/2006/relationships" xmlns:p="http://schemas.openxmlformats.org/presentationml/2006/main" type="tx" showMasterSp="0" showMasterPhAnim="1">
  <p:cSld name="Team Ten Dark">
    <p:spTree>
      <p:nvGrpSpPr>
        <p:cNvPr id="1" name=""/>
        <p:cNvGrpSpPr/>
        <p:nvPr/>
      </p:nvGrpSpPr>
      <p:grpSpPr>
        <a:xfrm>
          <a:off x="0" y="0"/>
          <a:ext cx="0" cy="0"/>
          <a:chOff x="0" y="0"/>
          <a:chExt cx="0" cy="0"/>
        </a:xfrm>
      </p:grpSpPr>
      <p:sp>
        <p:nvSpPr>
          <p:cNvPr id="1314" name="Shape 1314"/>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1315" name="Shape 1315"/>
          <p:cNvSpPr/>
          <p:nvPr>
            <p:ph type="body" sz="quarter" idx="1"/>
          </p:nvPr>
        </p:nvSpPr>
        <p:spPr>
          <a:xfrm>
            <a:off x="449516" y="6136133"/>
            <a:ext cx="5289780" cy="533403"/>
          </a:xfrm>
          <a:prstGeom prst="rect">
            <a:avLst/>
          </a:prstGeom>
        </p:spPr>
        <p:txBody>
          <a:bodyPr/>
          <a:lstStyle>
            <a:lvl1pPr algn="ctr">
              <a:defRPr i="0" spc="560" sz="2800"/>
            </a:lvl1pPr>
            <a:lvl2pPr marL="976922" indent="-341922" algn="ctr">
              <a:defRPr i="0" spc="560" sz="2800"/>
            </a:lvl2pPr>
            <a:lvl3pPr marL="1611922" indent="-341922" algn="ctr">
              <a:defRPr i="0" spc="560" sz="2800"/>
            </a:lvl3pPr>
            <a:lvl4pPr marL="2246922" indent="-341922" algn="ctr">
              <a:defRPr i="0" spc="560" sz="2800"/>
            </a:lvl4pPr>
            <a:lvl5pPr marL="2881922" indent="-341922" algn="ctr">
              <a:defRPr i="0" spc="560" sz="2800"/>
            </a:lvl5pPr>
          </a:lstStyle>
          <a:p>
            <a:pPr/>
            <a:r>
              <a:t>Body Level One</a:t>
            </a:r>
          </a:p>
          <a:p>
            <a:pPr lvl="1"/>
            <a:r>
              <a:t>Body Level Two</a:t>
            </a:r>
          </a:p>
          <a:p>
            <a:pPr lvl="2"/>
            <a:r>
              <a:t>Body Level Three</a:t>
            </a:r>
          </a:p>
          <a:p>
            <a:pPr lvl="3"/>
            <a:r>
              <a:t>Body Level Four</a:t>
            </a:r>
          </a:p>
          <a:p>
            <a:pPr lvl="4"/>
            <a:r>
              <a:t>Body Level Five</a:t>
            </a:r>
          </a:p>
        </p:txBody>
      </p:sp>
      <p:sp>
        <p:nvSpPr>
          <p:cNvPr id="1316" name="Shape 1316"/>
          <p:cNvSpPr/>
          <p:nvPr>
            <p:ph type="body" sz="quarter" idx="13"/>
          </p:nvPr>
        </p:nvSpPr>
        <p:spPr>
          <a:xfrm>
            <a:off x="807390" y="6637166"/>
            <a:ext cx="4574032" cy="469902"/>
          </a:xfrm>
          <a:prstGeom prst="rect">
            <a:avLst/>
          </a:prstGeom>
        </p:spPr>
        <p:txBody>
          <a:bodyPr/>
          <a:lstStyle/>
          <a:p>
            <a:pPr algn="ctr">
              <a:defRPr cap="none" i="0" spc="0" sz="2400">
                <a:solidFill>
                  <a:srgbClr val="F2B62D"/>
                </a:solidFill>
              </a:defRPr>
            </a:pPr>
          </a:p>
        </p:txBody>
      </p:sp>
      <p:sp>
        <p:nvSpPr>
          <p:cNvPr id="1317" name="Shape 1317"/>
          <p:cNvSpPr/>
          <p:nvPr/>
        </p:nvSpPr>
        <p:spPr>
          <a:xfrm flipV="1">
            <a:off x="5435242" y="3385562"/>
            <a:ext cx="2" cy="6503208"/>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sp>
        <p:nvSpPr>
          <p:cNvPr id="1318" name="Shape 1318"/>
          <p:cNvSpPr/>
          <p:nvPr>
            <p:ph type="body" sz="quarter" idx="14"/>
          </p:nvPr>
        </p:nvSpPr>
        <p:spPr>
          <a:xfrm>
            <a:off x="1264087" y="1020668"/>
            <a:ext cx="22337036" cy="863602"/>
          </a:xfrm>
          <a:prstGeom prst="rect">
            <a:avLst/>
          </a:prstGeom>
        </p:spPr>
        <p:txBody>
          <a:bodyPr anchor="ctr"/>
          <a:lstStyle/>
          <a:p>
            <a:pPr defTabSz="825500">
              <a:lnSpc>
                <a:spcPct val="100000"/>
              </a:lnSpc>
              <a:defRPr i="0" spc="500" sz="5000">
                <a:solidFill>
                  <a:srgbClr val="F2B62D"/>
                </a:solidFill>
              </a:defRPr>
            </a:pPr>
          </a:p>
        </p:txBody>
      </p:sp>
      <p:sp>
        <p:nvSpPr>
          <p:cNvPr id="1319" name="Shape 1319"/>
          <p:cNvSpPr/>
          <p:nvPr>
            <p:ph type="pic" sz="quarter" idx="15"/>
          </p:nvPr>
        </p:nvSpPr>
        <p:spPr>
          <a:xfrm>
            <a:off x="1581652" y="7720965"/>
            <a:ext cx="3175001" cy="3175002"/>
          </a:xfrm>
          <a:prstGeom prst="rect">
            <a:avLst/>
          </a:prstGeom>
        </p:spPr>
        <p:txBody>
          <a:bodyPr lIns="91439" tIns="45719" rIns="91439" bIns="45719">
            <a:noAutofit/>
          </a:bodyPr>
          <a:lstStyle/>
          <a:p>
            <a:pPr/>
          </a:p>
        </p:txBody>
      </p:sp>
      <p:sp>
        <p:nvSpPr>
          <p:cNvPr id="1320" name="Shape 1320"/>
          <p:cNvSpPr/>
          <p:nvPr>
            <p:ph type="pic" sz="quarter" idx="16"/>
          </p:nvPr>
        </p:nvSpPr>
        <p:spPr>
          <a:xfrm>
            <a:off x="1581939" y="2751283"/>
            <a:ext cx="3179673" cy="3179672"/>
          </a:xfrm>
          <a:prstGeom prst="rect">
            <a:avLst/>
          </a:prstGeom>
        </p:spPr>
        <p:txBody>
          <a:bodyPr lIns="91439" tIns="45719" rIns="91439" bIns="45719">
            <a:noAutofit/>
          </a:bodyPr>
          <a:lstStyle/>
          <a:p>
            <a:pPr/>
          </a:p>
        </p:txBody>
      </p:sp>
      <p:sp>
        <p:nvSpPr>
          <p:cNvPr id="1321" name="Shape 1321"/>
          <p:cNvSpPr/>
          <p:nvPr>
            <p:ph type="pic" sz="quarter" idx="17"/>
          </p:nvPr>
        </p:nvSpPr>
        <p:spPr>
          <a:xfrm>
            <a:off x="6270866" y="2751283"/>
            <a:ext cx="3175002" cy="3175002"/>
          </a:xfrm>
          <a:prstGeom prst="rect">
            <a:avLst/>
          </a:prstGeom>
        </p:spPr>
        <p:txBody>
          <a:bodyPr lIns="91439" tIns="45719" rIns="91439" bIns="45719">
            <a:noAutofit/>
          </a:bodyPr>
          <a:lstStyle/>
          <a:p>
            <a:pPr/>
          </a:p>
        </p:txBody>
      </p:sp>
      <p:sp>
        <p:nvSpPr>
          <p:cNvPr id="1322" name="Shape 1322"/>
          <p:cNvSpPr/>
          <p:nvPr>
            <p:ph type="pic" sz="quarter" idx="18"/>
          </p:nvPr>
        </p:nvSpPr>
        <p:spPr>
          <a:xfrm>
            <a:off x="6328721" y="7720965"/>
            <a:ext cx="3175002" cy="3175002"/>
          </a:xfrm>
          <a:prstGeom prst="rect">
            <a:avLst/>
          </a:prstGeom>
        </p:spPr>
        <p:txBody>
          <a:bodyPr lIns="91439" tIns="45719" rIns="91439" bIns="45719">
            <a:noAutofit/>
          </a:bodyPr>
          <a:lstStyle/>
          <a:p>
            <a:pPr/>
          </a:p>
        </p:txBody>
      </p:sp>
      <p:sp>
        <p:nvSpPr>
          <p:cNvPr id="1323" name="Shape 1323"/>
          <p:cNvSpPr/>
          <p:nvPr>
            <p:ph type="pic" sz="quarter" idx="19"/>
          </p:nvPr>
        </p:nvSpPr>
        <p:spPr>
          <a:xfrm>
            <a:off x="10957518" y="2751283"/>
            <a:ext cx="3175002" cy="3175002"/>
          </a:xfrm>
          <a:prstGeom prst="rect">
            <a:avLst/>
          </a:prstGeom>
        </p:spPr>
        <p:txBody>
          <a:bodyPr lIns="91439" tIns="45719" rIns="91439" bIns="45719">
            <a:noAutofit/>
          </a:bodyPr>
          <a:lstStyle/>
          <a:p>
            <a:pPr/>
          </a:p>
        </p:txBody>
      </p:sp>
      <p:sp>
        <p:nvSpPr>
          <p:cNvPr id="1324" name="Shape 1324"/>
          <p:cNvSpPr/>
          <p:nvPr>
            <p:ph type="pic" sz="quarter" idx="20"/>
          </p:nvPr>
        </p:nvSpPr>
        <p:spPr>
          <a:xfrm>
            <a:off x="15644170" y="2751283"/>
            <a:ext cx="3175002" cy="3175002"/>
          </a:xfrm>
          <a:prstGeom prst="rect">
            <a:avLst/>
          </a:prstGeom>
        </p:spPr>
        <p:txBody>
          <a:bodyPr lIns="91439" tIns="45719" rIns="91439" bIns="45719">
            <a:noAutofit/>
          </a:bodyPr>
          <a:lstStyle/>
          <a:p>
            <a:pPr/>
          </a:p>
        </p:txBody>
      </p:sp>
      <p:sp>
        <p:nvSpPr>
          <p:cNvPr id="1325" name="Shape 1325"/>
          <p:cNvSpPr/>
          <p:nvPr>
            <p:ph type="pic" sz="quarter" idx="21"/>
          </p:nvPr>
        </p:nvSpPr>
        <p:spPr>
          <a:xfrm>
            <a:off x="15644172" y="7720965"/>
            <a:ext cx="3175002" cy="3175002"/>
          </a:xfrm>
          <a:prstGeom prst="rect">
            <a:avLst/>
          </a:prstGeom>
        </p:spPr>
        <p:txBody>
          <a:bodyPr lIns="91439" tIns="45719" rIns="91439" bIns="45719">
            <a:noAutofit/>
          </a:bodyPr>
          <a:lstStyle/>
          <a:p>
            <a:pPr/>
          </a:p>
        </p:txBody>
      </p:sp>
      <p:sp>
        <p:nvSpPr>
          <p:cNvPr id="1326" name="Shape 1326"/>
          <p:cNvSpPr/>
          <p:nvPr>
            <p:ph type="pic" sz="quarter" idx="22"/>
          </p:nvPr>
        </p:nvSpPr>
        <p:spPr>
          <a:xfrm>
            <a:off x="20330822" y="7720965"/>
            <a:ext cx="3175002" cy="3175002"/>
          </a:xfrm>
          <a:prstGeom prst="rect">
            <a:avLst/>
          </a:prstGeom>
        </p:spPr>
        <p:txBody>
          <a:bodyPr lIns="91439" tIns="45719" rIns="91439" bIns="45719">
            <a:noAutofit/>
          </a:bodyPr>
          <a:lstStyle/>
          <a:p>
            <a:pPr/>
          </a:p>
        </p:txBody>
      </p:sp>
      <p:sp>
        <p:nvSpPr>
          <p:cNvPr id="1327" name="Shape 1327"/>
          <p:cNvSpPr/>
          <p:nvPr>
            <p:ph type="pic" sz="quarter" idx="23"/>
          </p:nvPr>
        </p:nvSpPr>
        <p:spPr>
          <a:xfrm>
            <a:off x="20330822" y="2751283"/>
            <a:ext cx="3175002" cy="3175002"/>
          </a:xfrm>
          <a:prstGeom prst="rect">
            <a:avLst/>
          </a:prstGeom>
        </p:spPr>
        <p:txBody>
          <a:bodyPr lIns="91439" tIns="45719" rIns="91439" bIns="45719">
            <a:noAutofit/>
          </a:bodyPr>
          <a:lstStyle/>
          <a:p>
            <a:pPr/>
          </a:p>
        </p:txBody>
      </p:sp>
      <p:sp>
        <p:nvSpPr>
          <p:cNvPr id="1328" name="Shape 1328"/>
          <p:cNvSpPr/>
          <p:nvPr>
            <p:ph type="pic" sz="quarter" idx="24"/>
          </p:nvPr>
        </p:nvSpPr>
        <p:spPr>
          <a:xfrm>
            <a:off x="10958707" y="7720965"/>
            <a:ext cx="3175002" cy="3175002"/>
          </a:xfrm>
          <a:prstGeom prst="rect">
            <a:avLst/>
          </a:prstGeom>
        </p:spPr>
        <p:txBody>
          <a:bodyPr lIns="91439" tIns="45719" rIns="91439" bIns="45719">
            <a:noAutofit/>
          </a:bodyPr>
          <a:lstStyle/>
          <a:p>
            <a:pPr/>
          </a:p>
        </p:txBody>
      </p:sp>
      <p:sp>
        <p:nvSpPr>
          <p:cNvPr id="1329" name="Shape 1329"/>
          <p:cNvSpPr/>
          <p:nvPr>
            <p:ph type="body" sz="quarter" idx="25"/>
          </p:nvPr>
        </p:nvSpPr>
        <p:spPr>
          <a:xfrm>
            <a:off x="5214666" y="6136133"/>
            <a:ext cx="5289780" cy="533403"/>
          </a:xfrm>
          <a:prstGeom prst="rect">
            <a:avLst/>
          </a:prstGeom>
        </p:spPr>
        <p:txBody>
          <a:bodyPr/>
          <a:lstStyle/>
          <a:p>
            <a:pPr algn="ctr">
              <a:defRPr i="0" spc="500" sz="2800"/>
            </a:pPr>
          </a:p>
        </p:txBody>
      </p:sp>
      <p:sp>
        <p:nvSpPr>
          <p:cNvPr id="1330" name="Shape 1330"/>
          <p:cNvSpPr/>
          <p:nvPr>
            <p:ph type="body" sz="quarter" idx="26"/>
          </p:nvPr>
        </p:nvSpPr>
        <p:spPr>
          <a:xfrm>
            <a:off x="5572540" y="6637166"/>
            <a:ext cx="4574031" cy="469902"/>
          </a:xfrm>
          <a:prstGeom prst="rect">
            <a:avLst/>
          </a:prstGeom>
        </p:spPr>
        <p:txBody>
          <a:bodyPr/>
          <a:lstStyle/>
          <a:p>
            <a:pPr algn="ctr">
              <a:defRPr cap="none" i="0" spc="0" sz="2400">
                <a:solidFill>
                  <a:srgbClr val="F2B62D"/>
                </a:solidFill>
              </a:defRPr>
            </a:pPr>
          </a:p>
        </p:txBody>
      </p:sp>
      <p:sp>
        <p:nvSpPr>
          <p:cNvPr id="1331" name="Shape 1331"/>
          <p:cNvSpPr/>
          <p:nvPr>
            <p:ph type="body" sz="quarter" idx="27"/>
          </p:nvPr>
        </p:nvSpPr>
        <p:spPr>
          <a:xfrm>
            <a:off x="9901318" y="6136133"/>
            <a:ext cx="5289780" cy="533403"/>
          </a:xfrm>
          <a:prstGeom prst="rect">
            <a:avLst/>
          </a:prstGeom>
        </p:spPr>
        <p:txBody>
          <a:bodyPr/>
          <a:lstStyle/>
          <a:p>
            <a:pPr algn="ctr">
              <a:defRPr i="0" spc="500" sz="2800"/>
            </a:pPr>
          </a:p>
        </p:txBody>
      </p:sp>
      <p:sp>
        <p:nvSpPr>
          <p:cNvPr id="1332" name="Shape 1332"/>
          <p:cNvSpPr/>
          <p:nvPr>
            <p:ph type="body" sz="quarter" idx="28"/>
          </p:nvPr>
        </p:nvSpPr>
        <p:spPr>
          <a:xfrm>
            <a:off x="10259193" y="6637166"/>
            <a:ext cx="4574031" cy="469902"/>
          </a:xfrm>
          <a:prstGeom prst="rect">
            <a:avLst/>
          </a:prstGeom>
        </p:spPr>
        <p:txBody>
          <a:bodyPr/>
          <a:lstStyle/>
          <a:p>
            <a:pPr algn="ctr">
              <a:defRPr cap="none" i="0" spc="0" sz="2400">
                <a:solidFill>
                  <a:srgbClr val="F2B62D"/>
                </a:solidFill>
              </a:defRPr>
            </a:pPr>
          </a:p>
        </p:txBody>
      </p:sp>
      <p:sp>
        <p:nvSpPr>
          <p:cNvPr id="1333" name="Shape 1333"/>
          <p:cNvSpPr/>
          <p:nvPr>
            <p:ph type="body" sz="quarter" idx="29"/>
          </p:nvPr>
        </p:nvSpPr>
        <p:spPr>
          <a:xfrm>
            <a:off x="14599366" y="6136133"/>
            <a:ext cx="5289780" cy="533403"/>
          </a:xfrm>
          <a:prstGeom prst="rect">
            <a:avLst/>
          </a:prstGeom>
        </p:spPr>
        <p:txBody>
          <a:bodyPr/>
          <a:lstStyle/>
          <a:p>
            <a:pPr algn="ctr">
              <a:defRPr i="0" spc="500" sz="2800"/>
            </a:pPr>
          </a:p>
        </p:txBody>
      </p:sp>
      <p:sp>
        <p:nvSpPr>
          <p:cNvPr id="1334" name="Shape 1334"/>
          <p:cNvSpPr/>
          <p:nvPr>
            <p:ph type="body" sz="quarter" idx="30"/>
          </p:nvPr>
        </p:nvSpPr>
        <p:spPr>
          <a:xfrm>
            <a:off x="14957242" y="6637166"/>
            <a:ext cx="4574031" cy="469902"/>
          </a:xfrm>
          <a:prstGeom prst="rect">
            <a:avLst/>
          </a:prstGeom>
        </p:spPr>
        <p:txBody>
          <a:bodyPr/>
          <a:lstStyle/>
          <a:p>
            <a:pPr algn="ctr">
              <a:defRPr cap="none" i="0" spc="0" sz="2400">
                <a:solidFill>
                  <a:srgbClr val="F2B62D"/>
                </a:solidFill>
              </a:defRPr>
            </a:pPr>
          </a:p>
        </p:txBody>
      </p:sp>
      <p:sp>
        <p:nvSpPr>
          <p:cNvPr id="1335" name="Shape 1335"/>
          <p:cNvSpPr/>
          <p:nvPr>
            <p:ph type="body" sz="quarter" idx="31"/>
          </p:nvPr>
        </p:nvSpPr>
        <p:spPr>
          <a:xfrm>
            <a:off x="19273434" y="6136133"/>
            <a:ext cx="5289780" cy="533403"/>
          </a:xfrm>
          <a:prstGeom prst="rect">
            <a:avLst/>
          </a:prstGeom>
        </p:spPr>
        <p:txBody>
          <a:bodyPr/>
          <a:lstStyle/>
          <a:p>
            <a:pPr algn="ctr">
              <a:defRPr i="0" spc="500" sz="2800"/>
            </a:pPr>
          </a:p>
        </p:txBody>
      </p:sp>
      <p:sp>
        <p:nvSpPr>
          <p:cNvPr id="1336" name="Shape 1336"/>
          <p:cNvSpPr/>
          <p:nvPr>
            <p:ph type="body" sz="quarter" idx="32"/>
          </p:nvPr>
        </p:nvSpPr>
        <p:spPr>
          <a:xfrm>
            <a:off x="19631308" y="6637166"/>
            <a:ext cx="4574032" cy="469902"/>
          </a:xfrm>
          <a:prstGeom prst="rect">
            <a:avLst/>
          </a:prstGeom>
        </p:spPr>
        <p:txBody>
          <a:bodyPr/>
          <a:lstStyle/>
          <a:p>
            <a:pPr algn="ctr">
              <a:defRPr cap="none" i="0" spc="0" sz="2400">
                <a:solidFill>
                  <a:srgbClr val="F2B62D"/>
                </a:solidFill>
              </a:defRPr>
            </a:pPr>
          </a:p>
        </p:txBody>
      </p:sp>
      <p:sp>
        <p:nvSpPr>
          <p:cNvPr id="1337" name="Shape 1337"/>
          <p:cNvSpPr/>
          <p:nvPr>
            <p:ph type="body" sz="quarter" idx="33"/>
          </p:nvPr>
        </p:nvSpPr>
        <p:spPr>
          <a:xfrm>
            <a:off x="19273434" y="11225582"/>
            <a:ext cx="5289780" cy="533402"/>
          </a:xfrm>
          <a:prstGeom prst="rect">
            <a:avLst/>
          </a:prstGeom>
        </p:spPr>
        <p:txBody>
          <a:bodyPr/>
          <a:lstStyle/>
          <a:p>
            <a:pPr algn="ctr">
              <a:defRPr i="0" spc="500" sz="2800"/>
            </a:pPr>
          </a:p>
        </p:txBody>
      </p:sp>
      <p:sp>
        <p:nvSpPr>
          <p:cNvPr id="1338" name="Shape 1338"/>
          <p:cNvSpPr/>
          <p:nvPr>
            <p:ph type="body" sz="quarter" idx="34"/>
          </p:nvPr>
        </p:nvSpPr>
        <p:spPr>
          <a:xfrm>
            <a:off x="19631308" y="11726612"/>
            <a:ext cx="4574032" cy="469902"/>
          </a:xfrm>
          <a:prstGeom prst="rect">
            <a:avLst/>
          </a:prstGeom>
        </p:spPr>
        <p:txBody>
          <a:bodyPr/>
          <a:lstStyle/>
          <a:p>
            <a:pPr algn="ctr">
              <a:defRPr cap="none" i="0" spc="0" sz="2400">
                <a:solidFill>
                  <a:srgbClr val="F2B62D"/>
                </a:solidFill>
              </a:defRPr>
            </a:pPr>
          </a:p>
        </p:txBody>
      </p:sp>
      <p:sp>
        <p:nvSpPr>
          <p:cNvPr id="1339" name="Shape 1339"/>
          <p:cNvSpPr/>
          <p:nvPr>
            <p:ph type="body" sz="quarter" idx="35"/>
          </p:nvPr>
        </p:nvSpPr>
        <p:spPr>
          <a:xfrm>
            <a:off x="14599366" y="11225582"/>
            <a:ext cx="5289780" cy="533402"/>
          </a:xfrm>
          <a:prstGeom prst="rect">
            <a:avLst/>
          </a:prstGeom>
        </p:spPr>
        <p:txBody>
          <a:bodyPr/>
          <a:lstStyle/>
          <a:p>
            <a:pPr algn="ctr">
              <a:defRPr i="0" spc="500" sz="2800"/>
            </a:pPr>
          </a:p>
        </p:txBody>
      </p:sp>
      <p:sp>
        <p:nvSpPr>
          <p:cNvPr id="1340" name="Shape 1340"/>
          <p:cNvSpPr/>
          <p:nvPr>
            <p:ph type="body" sz="quarter" idx="36"/>
          </p:nvPr>
        </p:nvSpPr>
        <p:spPr>
          <a:xfrm>
            <a:off x="14957242" y="11726612"/>
            <a:ext cx="4574031" cy="469902"/>
          </a:xfrm>
          <a:prstGeom prst="rect">
            <a:avLst/>
          </a:prstGeom>
        </p:spPr>
        <p:txBody>
          <a:bodyPr/>
          <a:lstStyle/>
          <a:p>
            <a:pPr algn="ctr">
              <a:defRPr cap="none" i="0" spc="0" sz="2400">
                <a:solidFill>
                  <a:srgbClr val="F2B62D"/>
                </a:solidFill>
              </a:defRPr>
            </a:pPr>
          </a:p>
        </p:txBody>
      </p:sp>
      <p:sp>
        <p:nvSpPr>
          <p:cNvPr id="1341" name="Shape 1341"/>
          <p:cNvSpPr/>
          <p:nvPr>
            <p:ph type="body" sz="quarter" idx="37"/>
          </p:nvPr>
        </p:nvSpPr>
        <p:spPr>
          <a:xfrm>
            <a:off x="9901318" y="11225582"/>
            <a:ext cx="5289780" cy="533402"/>
          </a:xfrm>
          <a:prstGeom prst="rect">
            <a:avLst/>
          </a:prstGeom>
        </p:spPr>
        <p:txBody>
          <a:bodyPr/>
          <a:lstStyle/>
          <a:p>
            <a:pPr algn="ctr">
              <a:defRPr i="0" spc="500" sz="2800"/>
            </a:pPr>
          </a:p>
        </p:txBody>
      </p:sp>
      <p:sp>
        <p:nvSpPr>
          <p:cNvPr id="1342" name="Shape 1342"/>
          <p:cNvSpPr/>
          <p:nvPr>
            <p:ph type="body" sz="quarter" idx="38"/>
          </p:nvPr>
        </p:nvSpPr>
        <p:spPr>
          <a:xfrm>
            <a:off x="10259191" y="11726612"/>
            <a:ext cx="4574031" cy="469902"/>
          </a:xfrm>
          <a:prstGeom prst="rect">
            <a:avLst/>
          </a:prstGeom>
        </p:spPr>
        <p:txBody>
          <a:bodyPr/>
          <a:lstStyle/>
          <a:p>
            <a:pPr algn="ctr">
              <a:defRPr cap="none" i="0" spc="0" sz="2400">
                <a:solidFill>
                  <a:srgbClr val="F2B62D"/>
                </a:solidFill>
              </a:defRPr>
            </a:pPr>
          </a:p>
        </p:txBody>
      </p:sp>
      <p:sp>
        <p:nvSpPr>
          <p:cNvPr id="1343" name="Shape 1343"/>
          <p:cNvSpPr/>
          <p:nvPr>
            <p:ph type="body" sz="quarter" idx="39"/>
          </p:nvPr>
        </p:nvSpPr>
        <p:spPr>
          <a:xfrm>
            <a:off x="5435243" y="11225582"/>
            <a:ext cx="5289780" cy="533402"/>
          </a:xfrm>
          <a:prstGeom prst="rect">
            <a:avLst/>
          </a:prstGeom>
        </p:spPr>
        <p:txBody>
          <a:bodyPr/>
          <a:lstStyle/>
          <a:p>
            <a:pPr algn="ctr">
              <a:defRPr i="0" spc="500" sz="2800"/>
            </a:pPr>
          </a:p>
        </p:txBody>
      </p:sp>
      <p:sp>
        <p:nvSpPr>
          <p:cNvPr id="1344" name="Shape 1344"/>
          <p:cNvSpPr/>
          <p:nvPr>
            <p:ph type="body" sz="quarter" idx="40"/>
          </p:nvPr>
        </p:nvSpPr>
        <p:spPr>
          <a:xfrm>
            <a:off x="5793116" y="11726612"/>
            <a:ext cx="4574032" cy="469902"/>
          </a:xfrm>
          <a:prstGeom prst="rect">
            <a:avLst/>
          </a:prstGeom>
        </p:spPr>
        <p:txBody>
          <a:bodyPr/>
          <a:lstStyle/>
          <a:p>
            <a:pPr algn="ctr">
              <a:defRPr cap="none" i="0" spc="0" sz="2400">
                <a:solidFill>
                  <a:srgbClr val="F2B62D"/>
                </a:solidFill>
              </a:defRPr>
            </a:pPr>
          </a:p>
        </p:txBody>
      </p:sp>
      <p:sp>
        <p:nvSpPr>
          <p:cNvPr id="1345" name="Shape 1345"/>
          <p:cNvSpPr/>
          <p:nvPr>
            <p:ph type="body" sz="quarter" idx="41"/>
          </p:nvPr>
        </p:nvSpPr>
        <p:spPr>
          <a:xfrm>
            <a:off x="524262" y="11225582"/>
            <a:ext cx="5289780" cy="533402"/>
          </a:xfrm>
          <a:prstGeom prst="rect">
            <a:avLst/>
          </a:prstGeom>
        </p:spPr>
        <p:txBody>
          <a:bodyPr/>
          <a:lstStyle/>
          <a:p>
            <a:pPr algn="ctr">
              <a:defRPr i="0" spc="500" sz="2800"/>
            </a:pPr>
          </a:p>
        </p:txBody>
      </p:sp>
      <p:sp>
        <p:nvSpPr>
          <p:cNvPr id="1346" name="Shape 1346"/>
          <p:cNvSpPr/>
          <p:nvPr>
            <p:ph type="body" sz="quarter" idx="42"/>
          </p:nvPr>
        </p:nvSpPr>
        <p:spPr>
          <a:xfrm>
            <a:off x="882136" y="11726612"/>
            <a:ext cx="4574032" cy="469902"/>
          </a:xfrm>
          <a:prstGeom prst="rect">
            <a:avLst/>
          </a:prstGeom>
        </p:spPr>
        <p:txBody>
          <a:bodyPr/>
          <a:lstStyle/>
          <a:p>
            <a:pPr algn="ctr">
              <a:defRPr cap="none" i="0" spc="0" sz="2400">
                <a:solidFill>
                  <a:srgbClr val="F2B62D"/>
                </a:solidFill>
              </a:defRPr>
            </a:pPr>
          </a:p>
        </p:txBody>
      </p:sp>
      <p:sp>
        <p:nvSpPr>
          <p:cNvPr id="1347" name="Shape 1347"/>
          <p:cNvSpPr/>
          <p:nvPr/>
        </p:nvSpPr>
        <p:spPr>
          <a:xfrm flipV="1">
            <a:off x="10360797" y="3385563"/>
            <a:ext cx="1" cy="6503208"/>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sp>
        <p:nvSpPr>
          <p:cNvPr id="1348" name="Shape 1348"/>
          <p:cNvSpPr/>
          <p:nvPr/>
        </p:nvSpPr>
        <p:spPr>
          <a:xfrm flipV="1">
            <a:off x="14999227" y="3385563"/>
            <a:ext cx="1" cy="6503208"/>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sp>
        <p:nvSpPr>
          <p:cNvPr id="1349" name="Shape 1349"/>
          <p:cNvSpPr/>
          <p:nvPr/>
        </p:nvSpPr>
        <p:spPr>
          <a:xfrm flipV="1">
            <a:off x="19464114" y="3346811"/>
            <a:ext cx="2" cy="6503208"/>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sp>
        <p:nvSpPr>
          <p:cNvPr id="1350" name="Shape 1350"/>
          <p:cNvSpPr/>
          <p:nvPr>
            <p:ph type="sldNum" sz="quarter" idx="2"/>
          </p:nvPr>
        </p:nvSpPr>
        <p:spPr>
          <a:xfrm>
            <a:off x="23601121" y="13008609"/>
            <a:ext cx="344730" cy="304801"/>
          </a:xfrm>
          <a:prstGeom prst="rect">
            <a:avLst/>
          </a:prstGeom>
        </p:spPr>
        <p:txBody>
          <a:bodyPr/>
          <a:lstStyle>
            <a:lvl1pPr>
              <a:defRPr>
                <a:latin typeface="Avenir Book"/>
                <a:ea typeface="Avenir Book"/>
                <a:cs typeface="Avenir Book"/>
                <a:sym typeface="Avenir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5.xml><?xml version="1.0" encoding="utf-8"?>
<p:sldLayout xmlns:a="http://schemas.openxmlformats.org/drawingml/2006/main" xmlns:r="http://schemas.openxmlformats.org/officeDocument/2006/relationships" xmlns:p="http://schemas.openxmlformats.org/presentationml/2006/main" type="tx" showMasterSp="0" showMasterPhAnim="1">
  <p:cSld name="Team Ten Light">
    <p:bg>
      <p:bgPr>
        <a:solidFill>
          <a:srgbClr val="EFEFEF"/>
        </a:solidFill>
      </p:bgPr>
    </p:bg>
    <p:spTree>
      <p:nvGrpSpPr>
        <p:cNvPr id="1" name=""/>
        <p:cNvGrpSpPr/>
        <p:nvPr/>
      </p:nvGrpSpPr>
      <p:grpSpPr>
        <a:xfrm>
          <a:off x="0" y="0"/>
          <a:ext cx="0" cy="0"/>
          <a:chOff x="0" y="0"/>
          <a:chExt cx="0" cy="0"/>
        </a:xfrm>
      </p:grpSpPr>
      <p:sp>
        <p:nvSpPr>
          <p:cNvPr id="1357" name="Shape 1357"/>
          <p:cNvSpPr/>
          <p:nvPr/>
        </p:nvSpPr>
        <p:spPr>
          <a:xfrm>
            <a:off x="23505653" y="13036548"/>
            <a:ext cx="7450126"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457200">
              <a:defRPr spc="132" sz="1200">
                <a:solidFill>
                  <a:srgbClr val="F2B62D"/>
                </a:solidFill>
              </a:defRPr>
            </a:lvl1pPr>
          </a:lstStyle>
          <a:p>
            <a:pPr/>
            <a:r>
              <a:t>Proprietary &amp; Confidential  |  © Campbell Ewald  |  All rights reserved.</a:t>
            </a:r>
          </a:p>
        </p:txBody>
      </p:sp>
      <p:sp>
        <p:nvSpPr>
          <p:cNvPr id="1358" name="Shape 1358"/>
          <p:cNvSpPr/>
          <p:nvPr>
            <p:ph type="body" sz="quarter" idx="1"/>
          </p:nvPr>
        </p:nvSpPr>
        <p:spPr>
          <a:xfrm>
            <a:off x="449516" y="6136133"/>
            <a:ext cx="5289780" cy="533403"/>
          </a:xfrm>
          <a:prstGeom prst="rect">
            <a:avLst/>
          </a:prstGeom>
        </p:spPr>
        <p:txBody>
          <a:bodyPr/>
          <a:lstStyle>
            <a:lvl1pPr algn="ctr">
              <a:defRPr i="0" spc="0" sz="2800">
                <a:solidFill>
                  <a:srgbClr val="000000"/>
                </a:solidFill>
              </a:defRPr>
            </a:lvl1pPr>
            <a:lvl2pPr marL="976922" indent="-341922" algn="ctr">
              <a:defRPr i="0" spc="0" sz="2800">
                <a:solidFill>
                  <a:srgbClr val="000000"/>
                </a:solidFill>
              </a:defRPr>
            </a:lvl2pPr>
            <a:lvl3pPr marL="1611922" indent="-341922" algn="ctr">
              <a:defRPr i="0" spc="0" sz="2800">
                <a:solidFill>
                  <a:srgbClr val="000000"/>
                </a:solidFill>
              </a:defRPr>
            </a:lvl3pPr>
            <a:lvl4pPr marL="2246922" indent="-341922" algn="ctr">
              <a:defRPr i="0" spc="0" sz="2800">
                <a:solidFill>
                  <a:srgbClr val="000000"/>
                </a:solidFill>
              </a:defRPr>
            </a:lvl4pPr>
            <a:lvl5pPr marL="2881922" indent="-341922" algn="ctr">
              <a:defRPr i="0" spc="0" sz="28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1359" name="Shape 1359"/>
          <p:cNvSpPr/>
          <p:nvPr>
            <p:ph type="body" sz="quarter" idx="13"/>
          </p:nvPr>
        </p:nvSpPr>
        <p:spPr>
          <a:xfrm>
            <a:off x="807390" y="6637166"/>
            <a:ext cx="4574032" cy="469902"/>
          </a:xfrm>
          <a:prstGeom prst="rect">
            <a:avLst/>
          </a:prstGeom>
        </p:spPr>
        <p:txBody>
          <a:bodyPr/>
          <a:lstStyle/>
          <a:p>
            <a:pPr algn="ctr">
              <a:defRPr cap="none" i="0" spc="0" sz="2400">
                <a:solidFill>
                  <a:srgbClr val="F2B62D"/>
                </a:solidFill>
              </a:defRPr>
            </a:pPr>
          </a:p>
        </p:txBody>
      </p:sp>
      <p:sp>
        <p:nvSpPr>
          <p:cNvPr id="1360" name="Shape 1360"/>
          <p:cNvSpPr/>
          <p:nvPr>
            <p:ph type="body" sz="quarter" idx="14"/>
          </p:nvPr>
        </p:nvSpPr>
        <p:spPr>
          <a:xfrm>
            <a:off x="6516843" y="-2029975"/>
            <a:ext cx="5298711" cy="1549402"/>
          </a:xfrm>
          <a:prstGeom prst="rect">
            <a:avLst/>
          </a:prstGeom>
        </p:spPr>
        <p:txBody>
          <a:bodyPr/>
          <a:lstStyle/>
          <a:p>
            <a:pPr>
              <a:lnSpc>
                <a:spcPct val="100000"/>
              </a:lnSpc>
              <a:spcBef>
                <a:spcPts val="4200"/>
              </a:spcBef>
              <a:defRPr cap="none" i="0" spc="0" sz="2800">
                <a:solidFill>
                  <a:srgbClr val="DCDEE0"/>
                </a:solidFill>
                <a:latin typeface="Avenir Book"/>
                <a:ea typeface="Avenir Book"/>
                <a:cs typeface="Avenir Book"/>
                <a:sym typeface="Avenir Book"/>
              </a:defRPr>
            </a:pPr>
          </a:p>
        </p:txBody>
      </p:sp>
      <p:sp>
        <p:nvSpPr>
          <p:cNvPr id="1361" name="Shape 1361"/>
          <p:cNvSpPr/>
          <p:nvPr/>
        </p:nvSpPr>
        <p:spPr>
          <a:xfrm flipV="1">
            <a:off x="5435242" y="3385562"/>
            <a:ext cx="2" cy="6503208"/>
          </a:xfrm>
          <a:prstGeom prst="line">
            <a:avLst/>
          </a:prstGeom>
          <a:ln w="12700">
            <a:solidFill>
              <a:srgbClr val="000000">
                <a:alpha val="60008"/>
              </a:srgbClr>
            </a:solidFill>
            <a:miter lim="400000"/>
          </a:ln>
        </p:spPr>
        <p:txBody>
          <a:bodyPr lIns="45718" tIns="45718" rIns="45718" bIns="45718"/>
          <a:lstStyle/>
          <a:p>
            <a:pPr>
              <a:defRPr>
                <a:solidFill>
                  <a:srgbClr val="F2B62D"/>
                </a:solidFill>
              </a:defRPr>
            </a:pPr>
          </a:p>
        </p:txBody>
      </p:sp>
      <p:sp>
        <p:nvSpPr>
          <p:cNvPr id="1362" name="Shape 1362"/>
          <p:cNvSpPr/>
          <p:nvPr>
            <p:ph type="body" sz="quarter" idx="15"/>
          </p:nvPr>
        </p:nvSpPr>
        <p:spPr>
          <a:xfrm>
            <a:off x="1264087" y="1020668"/>
            <a:ext cx="22241568" cy="863602"/>
          </a:xfrm>
          <a:prstGeom prst="rect">
            <a:avLst/>
          </a:prstGeom>
        </p:spPr>
        <p:txBody>
          <a:bodyPr anchor="ctr"/>
          <a:lstStyle/>
          <a:p>
            <a:pPr defTabSz="825500">
              <a:lnSpc>
                <a:spcPct val="100000"/>
              </a:lnSpc>
              <a:defRPr i="0" spc="500" sz="5000">
                <a:solidFill>
                  <a:srgbClr val="F2B62D"/>
                </a:solidFill>
              </a:defRPr>
            </a:pPr>
          </a:p>
        </p:txBody>
      </p:sp>
      <p:sp>
        <p:nvSpPr>
          <p:cNvPr id="1363" name="Shape 1363"/>
          <p:cNvSpPr/>
          <p:nvPr>
            <p:ph type="pic" sz="quarter" idx="16"/>
          </p:nvPr>
        </p:nvSpPr>
        <p:spPr>
          <a:xfrm>
            <a:off x="1581652" y="7720965"/>
            <a:ext cx="3175001" cy="3175002"/>
          </a:xfrm>
          <a:prstGeom prst="rect">
            <a:avLst/>
          </a:prstGeom>
        </p:spPr>
        <p:txBody>
          <a:bodyPr lIns="91439" tIns="45719" rIns="91439" bIns="45719">
            <a:noAutofit/>
          </a:bodyPr>
          <a:lstStyle/>
          <a:p>
            <a:pPr/>
          </a:p>
        </p:txBody>
      </p:sp>
      <p:sp>
        <p:nvSpPr>
          <p:cNvPr id="1364" name="Shape 1364"/>
          <p:cNvSpPr/>
          <p:nvPr>
            <p:ph type="pic" sz="quarter" idx="17"/>
          </p:nvPr>
        </p:nvSpPr>
        <p:spPr>
          <a:xfrm>
            <a:off x="1581939" y="2751283"/>
            <a:ext cx="3179673" cy="3179672"/>
          </a:xfrm>
          <a:prstGeom prst="rect">
            <a:avLst/>
          </a:prstGeom>
        </p:spPr>
        <p:txBody>
          <a:bodyPr lIns="91439" tIns="45719" rIns="91439" bIns="45719">
            <a:noAutofit/>
          </a:bodyPr>
          <a:lstStyle/>
          <a:p>
            <a:pPr/>
          </a:p>
        </p:txBody>
      </p:sp>
      <p:sp>
        <p:nvSpPr>
          <p:cNvPr id="1365" name="Shape 1365"/>
          <p:cNvSpPr/>
          <p:nvPr>
            <p:ph type="pic" sz="quarter" idx="18"/>
          </p:nvPr>
        </p:nvSpPr>
        <p:spPr>
          <a:xfrm>
            <a:off x="6270866" y="2751283"/>
            <a:ext cx="3175002" cy="3175002"/>
          </a:xfrm>
          <a:prstGeom prst="rect">
            <a:avLst/>
          </a:prstGeom>
        </p:spPr>
        <p:txBody>
          <a:bodyPr lIns="91439" tIns="45719" rIns="91439" bIns="45719">
            <a:noAutofit/>
          </a:bodyPr>
          <a:lstStyle/>
          <a:p>
            <a:pPr/>
          </a:p>
        </p:txBody>
      </p:sp>
      <p:sp>
        <p:nvSpPr>
          <p:cNvPr id="1366" name="Shape 1366"/>
          <p:cNvSpPr/>
          <p:nvPr>
            <p:ph type="pic" sz="quarter" idx="19"/>
          </p:nvPr>
        </p:nvSpPr>
        <p:spPr>
          <a:xfrm>
            <a:off x="6328721" y="7720965"/>
            <a:ext cx="3175002" cy="3175002"/>
          </a:xfrm>
          <a:prstGeom prst="rect">
            <a:avLst/>
          </a:prstGeom>
        </p:spPr>
        <p:txBody>
          <a:bodyPr lIns="91439" tIns="45719" rIns="91439" bIns="45719">
            <a:noAutofit/>
          </a:bodyPr>
          <a:lstStyle/>
          <a:p>
            <a:pPr/>
          </a:p>
        </p:txBody>
      </p:sp>
      <p:sp>
        <p:nvSpPr>
          <p:cNvPr id="1367" name="Shape 1367"/>
          <p:cNvSpPr/>
          <p:nvPr>
            <p:ph type="pic" sz="quarter" idx="20"/>
          </p:nvPr>
        </p:nvSpPr>
        <p:spPr>
          <a:xfrm>
            <a:off x="10957518" y="2751283"/>
            <a:ext cx="3175002" cy="3175002"/>
          </a:xfrm>
          <a:prstGeom prst="rect">
            <a:avLst/>
          </a:prstGeom>
        </p:spPr>
        <p:txBody>
          <a:bodyPr lIns="91439" tIns="45719" rIns="91439" bIns="45719">
            <a:noAutofit/>
          </a:bodyPr>
          <a:lstStyle/>
          <a:p>
            <a:pPr/>
          </a:p>
        </p:txBody>
      </p:sp>
      <p:sp>
        <p:nvSpPr>
          <p:cNvPr id="1368" name="Shape 1368"/>
          <p:cNvSpPr/>
          <p:nvPr>
            <p:ph type="pic" sz="quarter" idx="21"/>
          </p:nvPr>
        </p:nvSpPr>
        <p:spPr>
          <a:xfrm>
            <a:off x="15644170" y="2751283"/>
            <a:ext cx="3175002" cy="3175002"/>
          </a:xfrm>
          <a:prstGeom prst="rect">
            <a:avLst/>
          </a:prstGeom>
        </p:spPr>
        <p:txBody>
          <a:bodyPr lIns="91439" tIns="45719" rIns="91439" bIns="45719">
            <a:noAutofit/>
          </a:bodyPr>
          <a:lstStyle/>
          <a:p>
            <a:pPr/>
          </a:p>
        </p:txBody>
      </p:sp>
      <p:sp>
        <p:nvSpPr>
          <p:cNvPr id="1369" name="Shape 1369"/>
          <p:cNvSpPr/>
          <p:nvPr>
            <p:ph type="pic" sz="quarter" idx="22"/>
          </p:nvPr>
        </p:nvSpPr>
        <p:spPr>
          <a:xfrm>
            <a:off x="15644172" y="7720965"/>
            <a:ext cx="3175002" cy="3175002"/>
          </a:xfrm>
          <a:prstGeom prst="rect">
            <a:avLst/>
          </a:prstGeom>
        </p:spPr>
        <p:txBody>
          <a:bodyPr lIns="91439" tIns="45719" rIns="91439" bIns="45719">
            <a:noAutofit/>
          </a:bodyPr>
          <a:lstStyle/>
          <a:p>
            <a:pPr/>
          </a:p>
        </p:txBody>
      </p:sp>
      <p:sp>
        <p:nvSpPr>
          <p:cNvPr id="1370" name="Shape 1370"/>
          <p:cNvSpPr/>
          <p:nvPr>
            <p:ph type="pic" sz="quarter" idx="23"/>
          </p:nvPr>
        </p:nvSpPr>
        <p:spPr>
          <a:xfrm>
            <a:off x="20330822" y="7720965"/>
            <a:ext cx="3175002" cy="3175002"/>
          </a:xfrm>
          <a:prstGeom prst="rect">
            <a:avLst/>
          </a:prstGeom>
        </p:spPr>
        <p:txBody>
          <a:bodyPr lIns="91439" tIns="45719" rIns="91439" bIns="45719">
            <a:noAutofit/>
          </a:bodyPr>
          <a:lstStyle/>
          <a:p>
            <a:pPr/>
          </a:p>
        </p:txBody>
      </p:sp>
      <p:sp>
        <p:nvSpPr>
          <p:cNvPr id="1371" name="Shape 1371"/>
          <p:cNvSpPr/>
          <p:nvPr>
            <p:ph type="pic" sz="quarter" idx="24"/>
          </p:nvPr>
        </p:nvSpPr>
        <p:spPr>
          <a:xfrm>
            <a:off x="20330822" y="2751283"/>
            <a:ext cx="3175002" cy="3175002"/>
          </a:xfrm>
          <a:prstGeom prst="rect">
            <a:avLst/>
          </a:prstGeom>
        </p:spPr>
        <p:txBody>
          <a:bodyPr lIns="91439" tIns="45719" rIns="91439" bIns="45719">
            <a:noAutofit/>
          </a:bodyPr>
          <a:lstStyle/>
          <a:p>
            <a:pPr/>
          </a:p>
        </p:txBody>
      </p:sp>
      <p:sp>
        <p:nvSpPr>
          <p:cNvPr id="1372" name="Shape 1372"/>
          <p:cNvSpPr/>
          <p:nvPr>
            <p:ph type="pic" sz="quarter" idx="25"/>
          </p:nvPr>
        </p:nvSpPr>
        <p:spPr>
          <a:xfrm>
            <a:off x="10958707" y="7720965"/>
            <a:ext cx="3175002" cy="3175002"/>
          </a:xfrm>
          <a:prstGeom prst="rect">
            <a:avLst/>
          </a:prstGeom>
        </p:spPr>
        <p:txBody>
          <a:bodyPr lIns="91439" tIns="45719" rIns="91439" bIns="45719">
            <a:noAutofit/>
          </a:bodyPr>
          <a:lstStyle/>
          <a:p>
            <a:pPr/>
          </a:p>
        </p:txBody>
      </p:sp>
      <p:sp>
        <p:nvSpPr>
          <p:cNvPr id="1373" name="Shape 1373"/>
          <p:cNvSpPr/>
          <p:nvPr>
            <p:ph type="body" sz="quarter" idx="26"/>
          </p:nvPr>
        </p:nvSpPr>
        <p:spPr>
          <a:xfrm>
            <a:off x="5214666" y="6136133"/>
            <a:ext cx="5289780" cy="533403"/>
          </a:xfrm>
          <a:prstGeom prst="rect">
            <a:avLst/>
          </a:prstGeom>
        </p:spPr>
        <p:txBody>
          <a:bodyPr/>
          <a:lstStyle/>
          <a:p>
            <a:pPr algn="ctr">
              <a:defRPr i="0" spc="0" sz="2800">
                <a:solidFill>
                  <a:srgbClr val="000000"/>
                </a:solidFill>
              </a:defRPr>
            </a:pPr>
          </a:p>
        </p:txBody>
      </p:sp>
      <p:sp>
        <p:nvSpPr>
          <p:cNvPr id="1374" name="Shape 1374"/>
          <p:cNvSpPr/>
          <p:nvPr>
            <p:ph type="body" sz="quarter" idx="27"/>
          </p:nvPr>
        </p:nvSpPr>
        <p:spPr>
          <a:xfrm>
            <a:off x="5572540" y="6637166"/>
            <a:ext cx="4574031" cy="469902"/>
          </a:xfrm>
          <a:prstGeom prst="rect">
            <a:avLst/>
          </a:prstGeom>
        </p:spPr>
        <p:txBody>
          <a:bodyPr/>
          <a:lstStyle/>
          <a:p>
            <a:pPr algn="ctr">
              <a:defRPr cap="none" i="0" spc="0" sz="2400">
                <a:solidFill>
                  <a:srgbClr val="F2B62D"/>
                </a:solidFill>
              </a:defRPr>
            </a:pPr>
          </a:p>
        </p:txBody>
      </p:sp>
      <p:sp>
        <p:nvSpPr>
          <p:cNvPr id="1375" name="Shape 1375"/>
          <p:cNvSpPr/>
          <p:nvPr>
            <p:ph type="body" sz="quarter" idx="28"/>
          </p:nvPr>
        </p:nvSpPr>
        <p:spPr>
          <a:xfrm>
            <a:off x="9901318" y="6136133"/>
            <a:ext cx="5289780" cy="533403"/>
          </a:xfrm>
          <a:prstGeom prst="rect">
            <a:avLst/>
          </a:prstGeom>
        </p:spPr>
        <p:txBody>
          <a:bodyPr/>
          <a:lstStyle/>
          <a:p>
            <a:pPr algn="ctr">
              <a:defRPr i="0" spc="0" sz="2800">
                <a:solidFill>
                  <a:srgbClr val="000000"/>
                </a:solidFill>
              </a:defRPr>
            </a:pPr>
          </a:p>
        </p:txBody>
      </p:sp>
      <p:sp>
        <p:nvSpPr>
          <p:cNvPr id="1376" name="Shape 1376"/>
          <p:cNvSpPr/>
          <p:nvPr>
            <p:ph type="body" sz="quarter" idx="29"/>
          </p:nvPr>
        </p:nvSpPr>
        <p:spPr>
          <a:xfrm>
            <a:off x="10259193" y="6637166"/>
            <a:ext cx="4574031" cy="469902"/>
          </a:xfrm>
          <a:prstGeom prst="rect">
            <a:avLst/>
          </a:prstGeom>
        </p:spPr>
        <p:txBody>
          <a:bodyPr/>
          <a:lstStyle/>
          <a:p>
            <a:pPr algn="ctr">
              <a:defRPr cap="none" i="0" spc="0" sz="2400">
                <a:solidFill>
                  <a:srgbClr val="F2B62D"/>
                </a:solidFill>
              </a:defRPr>
            </a:pPr>
          </a:p>
        </p:txBody>
      </p:sp>
      <p:sp>
        <p:nvSpPr>
          <p:cNvPr id="1377" name="Shape 1377"/>
          <p:cNvSpPr/>
          <p:nvPr>
            <p:ph type="body" sz="quarter" idx="30"/>
          </p:nvPr>
        </p:nvSpPr>
        <p:spPr>
          <a:xfrm>
            <a:off x="14599366" y="6136133"/>
            <a:ext cx="5289780" cy="533403"/>
          </a:xfrm>
          <a:prstGeom prst="rect">
            <a:avLst/>
          </a:prstGeom>
        </p:spPr>
        <p:txBody>
          <a:bodyPr/>
          <a:lstStyle/>
          <a:p>
            <a:pPr algn="ctr">
              <a:defRPr i="0" spc="0" sz="2800">
                <a:solidFill>
                  <a:srgbClr val="000000"/>
                </a:solidFill>
              </a:defRPr>
            </a:pPr>
          </a:p>
        </p:txBody>
      </p:sp>
      <p:sp>
        <p:nvSpPr>
          <p:cNvPr id="1378" name="Shape 1378"/>
          <p:cNvSpPr/>
          <p:nvPr>
            <p:ph type="body" sz="quarter" idx="31"/>
          </p:nvPr>
        </p:nvSpPr>
        <p:spPr>
          <a:xfrm>
            <a:off x="14957242" y="6637166"/>
            <a:ext cx="4574031" cy="469902"/>
          </a:xfrm>
          <a:prstGeom prst="rect">
            <a:avLst/>
          </a:prstGeom>
        </p:spPr>
        <p:txBody>
          <a:bodyPr/>
          <a:lstStyle/>
          <a:p>
            <a:pPr algn="ctr">
              <a:defRPr cap="none" i="0" spc="0" sz="2400">
                <a:solidFill>
                  <a:srgbClr val="F2B62D"/>
                </a:solidFill>
              </a:defRPr>
            </a:pPr>
          </a:p>
        </p:txBody>
      </p:sp>
      <p:sp>
        <p:nvSpPr>
          <p:cNvPr id="1379" name="Shape 1379"/>
          <p:cNvSpPr/>
          <p:nvPr>
            <p:ph type="body" sz="quarter" idx="32"/>
          </p:nvPr>
        </p:nvSpPr>
        <p:spPr>
          <a:xfrm>
            <a:off x="19273434" y="6136133"/>
            <a:ext cx="5289780" cy="533403"/>
          </a:xfrm>
          <a:prstGeom prst="rect">
            <a:avLst/>
          </a:prstGeom>
        </p:spPr>
        <p:txBody>
          <a:bodyPr/>
          <a:lstStyle/>
          <a:p>
            <a:pPr algn="ctr">
              <a:defRPr i="0" spc="0" sz="2800">
                <a:solidFill>
                  <a:srgbClr val="000000"/>
                </a:solidFill>
              </a:defRPr>
            </a:pPr>
          </a:p>
        </p:txBody>
      </p:sp>
      <p:sp>
        <p:nvSpPr>
          <p:cNvPr id="1380" name="Shape 1380"/>
          <p:cNvSpPr/>
          <p:nvPr>
            <p:ph type="body" sz="quarter" idx="33"/>
          </p:nvPr>
        </p:nvSpPr>
        <p:spPr>
          <a:xfrm>
            <a:off x="19631308" y="6637166"/>
            <a:ext cx="4574032" cy="469902"/>
          </a:xfrm>
          <a:prstGeom prst="rect">
            <a:avLst/>
          </a:prstGeom>
        </p:spPr>
        <p:txBody>
          <a:bodyPr/>
          <a:lstStyle/>
          <a:p>
            <a:pPr algn="ctr">
              <a:defRPr cap="none" i="0" spc="0" sz="2400">
                <a:solidFill>
                  <a:srgbClr val="F2B62D"/>
                </a:solidFill>
              </a:defRPr>
            </a:pPr>
          </a:p>
        </p:txBody>
      </p:sp>
      <p:sp>
        <p:nvSpPr>
          <p:cNvPr id="1381" name="Shape 1381"/>
          <p:cNvSpPr/>
          <p:nvPr>
            <p:ph type="body" sz="quarter" idx="34"/>
          </p:nvPr>
        </p:nvSpPr>
        <p:spPr>
          <a:xfrm>
            <a:off x="19273434" y="11225582"/>
            <a:ext cx="5289780" cy="533402"/>
          </a:xfrm>
          <a:prstGeom prst="rect">
            <a:avLst/>
          </a:prstGeom>
        </p:spPr>
        <p:txBody>
          <a:bodyPr/>
          <a:lstStyle/>
          <a:p>
            <a:pPr algn="ctr">
              <a:defRPr i="0" spc="0" sz="2800">
                <a:solidFill>
                  <a:srgbClr val="000000"/>
                </a:solidFill>
              </a:defRPr>
            </a:pPr>
          </a:p>
        </p:txBody>
      </p:sp>
      <p:sp>
        <p:nvSpPr>
          <p:cNvPr id="1382" name="Shape 1382"/>
          <p:cNvSpPr/>
          <p:nvPr>
            <p:ph type="body" sz="quarter" idx="35"/>
          </p:nvPr>
        </p:nvSpPr>
        <p:spPr>
          <a:xfrm>
            <a:off x="19631308" y="11726612"/>
            <a:ext cx="4574032" cy="469902"/>
          </a:xfrm>
          <a:prstGeom prst="rect">
            <a:avLst/>
          </a:prstGeom>
        </p:spPr>
        <p:txBody>
          <a:bodyPr/>
          <a:lstStyle/>
          <a:p>
            <a:pPr algn="ctr">
              <a:defRPr cap="none" i="0" spc="0" sz="2400">
                <a:solidFill>
                  <a:srgbClr val="F2B62D"/>
                </a:solidFill>
              </a:defRPr>
            </a:pPr>
          </a:p>
        </p:txBody>
      </p:sp>
      <p:sp>
        <p:nvSpPr>
          <p:cNvPr id="1383" name="Shape 1383"/>
          <p:cNvSpPr/>
          <p:nvPr>
            <p:ph type="body" sz="quarter" idx="36"/>
          </p:nvPr>
        </p:nvSpPr>
        <p:spPr>
          <a:xfrm>
            <a:off x="14599366" y="11225582"/>
            <a:ext cx="5289780" cy="533402"/>
          </a:xfrm>
          <a:prstGeom prst="rect">
            <a:avLst/>
          </a:prstGeom>
        </p:spPr>
        <p:txBody>
          <a:bodyPr/>
          <a:lstStyle/>
          <a:p>
            <a:pPr algn="ctr">
              <a:defRPr i="0" spc="0" sz="2800">
                <a:solidFill>
                  <a:srgbClr val="000000"/>
                </a:solidFill>
              </a:defRPr>
            </a:pPr>
          </a:p>
        </p:txBody>
      </p:sp>
      <p:sp>
        <p:nvSpPr>
          <p:cNvPr id="1384" name="Shape 1384"/>
          <p:cNvSpPr/>
          <p:nvPr>
            <p:ph type="body" sz="quarter" idx="37"/>
          </p:nvPr>
        </p:nvSpPr>
        <p:spPr>
          <a:xfrm>
            <a:off x="14957242" y="11726612"/>
            <a:ext cx="4574031" cy="469902"/>
          </a:xfrm>
          <a:prstGeom prst="rect">
            <a:avLst/>
          </a:prstGeom>
        </p:spPr>
        <p:txBody>
          <a:bodyPr/>
          <a:lstStyle/>
          <a:p>
            <a:pPr algn="ctr">
              <a:defRPr cap="none" i="0" spc="0" sz="2400">
                <a:solidFill>
                  <a:srgbClr val="F2B62D"/>
                </a:solidFill>
              </a:defRPr>
            </a:pPr>
          </a:p>
        </p:txBody>
      </p:sp>
      <p:sp>
        <p:nvSpPr>
          <p:cNvPr id="1385" name="Shape 1385"/>
          <p:cNvSpPr/>
          <p:nvPr>
            <p:ph type="body" sz="quarter" idx="38"/>
          </p:nvPr>
        </p:nvSpPr>
        <p:spPr>
          <a:xfrm>
            <a:off x="9901318" y="11225582"/>
            <a:ext cx="5289780" cy="533402"/>
          </a:xfrm>
          <a:prstGeom prst="rect">
            <a:avLst/>
          </a:prstGeom>
        </p:spPr>
        <p:txBody>
          <a:bodyPr/>
          <a:lstStyle/>
          <a:p>
            <a:pPr algn="ctr">
              <a:defRPr i="0" spc="0" sz="2800">
                <a:solidFill>
                  <a:srgbClr val="000000"/>
                </a:solidFill>
              </a:defRPr>
            </a:pPr>
          </a:p>
        </p:txBody>
      </p:sp>
      <p:sp>
        <p:nvSpPr>
          <p:cNvPr id="1386" name="Shape 1386"/>
          <p:cNvSpPr/>
          <p:nvPr>
            <p:ph type="body" sz="quarter" idx="39"/>
          </p:nvPr>
        </p:nvSpPr>
        <p:spPr>
          <a:xfrm>
            <a:off x="10259191" y="11726612"/>
            <a:ext cx="4574031" cy="469902"/>
          </a:xfrm>
          <a:prstGeom prst="rect">
            <a:avLst/>
          </a:prstGeom>
        </p:spPr>
        <p:txBody>
          <a:bodyPr/>
          <a:lstStyle/>
          <a:p>
            <a:pPr algn="ctr">
              <a:defRPr cap="none" i="0" spc="0" sz="2400">
                <a:solidFill>
                  <a:srgbClr val="F2B62D"/>
                </a:solidFill>
              </a:defRPr>
            </a:pPr>
          </a:p>
        </p:txBody>
      </p:sp>
      <p:sp>
        <p:nvSpPr>
          <p:cNvPr id="1387" name="Shape 1387"/>
          <p:cNvSpPr/>
          <p:nvPr>
            <p:ph type="body" sz="quarter" idx="40"/>
          </p:nvPr>
        </p:nvSpPr>
        <p:spPr>
          <a:xfrm>
            <a:off x="5435243" y="11225582"/>
            <a:ext cx="5289780" cy="533402"/>
          </a:xfrm>
          <a:prstGeom prst="rect">
            <a:avLst/>
          </a:prstGeom>
        </p:spPr>
        <p:txBody>
          <a:bodyPr/>
          <a:lstStyle/>
          <a:p>
            <a:pPr algn="ctr">
              <a:defRPr i="0" spc="0" sz="2800">
                <a:solidFill>
                  <a:srgbClr val="000000"/>
                </a:solidFill>
              </a:defRPr>
            </a:pPr>
          </a:p>
        </p:txBody>
      </p:sp>
      <p:sp>
        <p:nvSpPr>
          <p:cNvPr id="1388" name="Shape 1388"/>
          <p:cNvSpPr/>
          <p:nvPr>
            <p:ph type="body" sz="quarter" idx="41"/>
          </p:nvPr>
        </p:nvSpPr>
        <p:spPr>
          <a:xfrm>
            <a:off x="5793116" y="11726612"/>
            <a:ext cx="4574032" cy="469902"/>
          </a:xfrm>
          <a:prstGeom prst="rect">
            <a:avLst/>
          </a:prstGeom>
        </p:spPr>
        <p:txBody>
          <a:bodyPr/>
          <a:lstStyle/>
          <a:p>
            <a:pPr algn="ctr">
              <a:defRPr cap="none" i="0" spc="0" sz="2400">
                <a:solidFill>
                  <a:srgbClr val="F2B62D"/>
                </a:solidFill>
              </a:defRPr>
            </a:pPr>
          </a:p>
        </p:txBody>
      </p:sp>
      <p:sp>
        <p:nvSpPr>
          <p:cNvPr id="1389" name="Shape 1389"/>
          <p:cNvSpPr/>
          <p:nvPr>
            <p:ph type="body" sz="quarter" idx="42"/>
          </p:nvPr>
        </p:nvSpPr>
        <p:spPr>
          <a:xfrm>
            <a:off x="524262" y="11225582"/>
            <a:ext cx="5289780" cy="533402"/>
          </a:xfrm>
          <a:prstGeom prst="rect">
            <a:avLst/>
          </a:prstGeom>
        </p:spPr>
        <p:txBody>
          <a:bodyPr/>
          <a:lstStyle/>
          <a:p>
            <a:pPr algn="ctr">
              <a:defRPr i="0" spc="0" sz="2800">
                <a:solidFill>
                  <a:srgbClr val="000000"/>
                </a:solidFill>
              </a:defRPr>
            </a:pPr>
          </a:p>
        </p:txBody>
      </p:sp>
      <p:sp>
        <p:nvSpPr>
          <p:cNvPr id="1390" name="Shape 1390"/>
          <p:cNvSpPr/>
          <p:nvPr>
            <p:ph type="body" sz="quarter" idx="43"/>
          </p:nvPr>
        </p:nvSpPr>
        <p:spPr>
          <a:xfrm>
            <a:off x="882136" y="11726612"/>
            <a:ext cx="4574032" cy="469902"/>
          </a:xfrm>
          <a:prstGeom prst="rect">
            <a:avLst/>
          </a:prstGeom>
        </p:spPr>
        <p:txBody>
          <a:bodyPr/>
          <a:lstStyle/>
          <a:p>
            <a:pPr algn="ctr">
              <a:defRPr cap="none" i="0" spc="0" sz="2400">
                <a:solidFill>
                  <a:srgbClr val="F2B62D"/>
                </a:solidFill>
              </a:defRPr>
            </a:pPr>
          </a:p>
        </p:txBody>
      </p:sp>
      <p:sp>
        <p:nvSpPr>
          <p:cNvPr id="1391" name="Shape 1391"/>
          <p:cNvSpPr/>
          <p:nvPr/>
        </p:nvSpPr>
        <p:spPr>
          <a:xfrm flipV="1">
            <a:off x="10360797" y="3385563"/>
            <a:ext cx="1" cy="6503208"/>
          </a:xfrm>
          <a:prstGeom prst="line">
            <a:avLst/>
          </a:prstGeom>
          <a:ln w="12700">
            <a:solidFill>
              <a:srgbClr val="000000">
                <a:alpha val="60008"/>
              </a:srgbClr>
            </a:solidFill>
            <a:miter lim="400000"/>
          </a:ln>
        </p:spPr>
        <p:txBody>
          <a:bodyPr lIns="45718" tIns="45718" rIns="45718" bIns="45718"/>
          <a:lstStyle/>
          <a:p>
            <a:pPr>
              <a:defRPr>
                <a:solidFill>
                  <a:srgbClr val="F2B62D"/>
                </a:solidFill>
              </a:defRPr>
            </a:pPr>
          </a:p>
        </p:txBody>
      </p:sp>
      <p:sp>
        <p:nvSpPr>
          <p:cNvPr id="1392" name="Shape 1392"/>
          <p:cNvSpPr/>
          <p:nvPr/>
        </p:nvSpPr>
        <p:spPr>
          <a:xfrm flipV="1">
            <a:off x="14999227" y="3385563"/>
            <a:ext cx="1" cy="6503208"/>
          </a:xfrm>
          <a:prstGeom prst="line">
            <a:avLst/>
          </a:prstGeom>
          <a:ln w="12700">
            <a:solidFill>
              <a:srgbClr val="000000">
                <a:alpha val="60008"/>
              </a:srgbClr>
            </a:solidFill>
            <a:miter lim="400000"/>
          </a:ln>
        </p:spPr>
        <p:txBody>
          <a:bodyPr lIns="45718" tIns="45718" rIns="45718" bIns="45718"/>
          <a:lstStyle/>
          <a:p>
            <a:pPr>
              <a:defRPr>
                <a:solidFill>
                  <a:srgbClr val="F2B62D"/>
                </a:solidFill>
              </a:defRPr>
            </a:pPr>
          </a:p>
        </p:txBody>
      </p:sp>
      <p:sp>
        <p:nvSpPr>
          <p:cNvPr id="1393" name="Shape 1393"/>
          <p:cNvSpPr/>
          <p:nvPr/>
        </p:nvSpPr>
        <p:spPr>
          <a:xfrm flipV="1">
            <a:off x="19464114" y="3346811"/>
            <a:ext cx="2" cy="6503208"/>
          </a:xfrm>
          <a:prstGeom prst="line">
            <a:avLst/>
          </a:prstGeom>
          <a:ln w="12700">
            <a:solidFill>
              <a:srgbClr val="000000">
                <a:alpha val="60008"/>
              </a:srgbClr>
            </a:solidFill>
            <a:miter lim="400000"/>
          </a:ln>
        </p:spPr>
        <p:txBody>
          <a:bodyPr lIns="45718" tIns="45718" rIns="45718" bIns="45718"/>
          <a:lstStyle/>
          <a:p>
            <a:pPr>
              <a:defRPr>
                <a:solidFill>
                  <a:srgbClr val="F2B62D"/>
                </a:solidFill>
              </a:defRPr>
            </a:pPr>
          </a:p>
        </p:txBody>
      </p:sp>
      <p:sp>
        <p:nvSpPr>
          <p:cNvPr id="1394" name="Shape 1394"/>
          <p:cNvSpPr/>
          <p:nvPr>
            <p:ph type="sldNum" sz="quarter" idx="2"/>
          </p:nvPr>
        </p:nvSpPr>
        <p:spPr>
          <a:xfrm>
            <a:off x="23945850" y="13008609"/>
            <a:ext cx="283769" cy="304801"/>
          </a:xfrm>
          <a:prstGeom prst="rect">
            <a:avLst/>
          </a:prstGeom>
        </p:spPr>
        <p:txBody>
          <a:bodyPr/>
          <a:lstStyle>
            <a:lvl1pPr algn="l" defTabSz="825500">
              <a:defRPr cap="none" spc="0">
                <a:latin typeface="Avenir Book"/>
                <a:ea typeface="Avenir Book"/>
                <a:cs typeface="Avenir Book"/>
                <a:sym typeface="Avenir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6.xml><?xml version="1.0" encoding="utf-8"?>
<p:sldLayout xmlns:a="http://schemas.openxmlformats.org/drawingml/2006/main" xmlns:r="http://schemas.openxmlformats.org/officeDocument/2006/relationships" xmlns:p="http://schemas.openxmlformats.org/presentationml/2006/main" type="tx" showMasterSp="0" showMasterPhAnim="1">
  <p:cSld name="Quote">
    <p:spTree>
      <p:nvGrpSpPr>
        <p:cNvPr id="1" name=""/>
        <p:cNvGrpSpPr/>
        <p:nvPr/>
      </p:nvGrpSpPr>
      <p:grpSpPr>
        <a:xfrm>
          <a:off x="0" y="0"/>
          <a:ext cx="0" cy="0"/>
          <a:chOff x="0" y="0"/>
          <a:chExt cx="0" cy="0"/>
        </a:xfrm>
      </p:grpSpPr>
      <p:sp>
        <p:nvSpPr>
          <p:cNvPr id="1401" name="Shape 1401"/>
          <p:cNvSpPr/>
          <p:nvPr/>
        </p:nvSpPr>
        <p:spPr>
          <a:xfrm>
            <a:off x="14607025" y="13036548"/>
            <a:ext cx="889862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©2016 Campbell Ewald  |  All rights reserved.</a:t>
            </a:r>
          </a:p>
        </p:txBody>
      </p:sp>
      <p:sp>
        <p:nvSpPr>
          <p:cNvPr id="1402" name="Shape 1402"/>
          <p:cNvSpPr/>
          <p:nvPr>
            <p:ph type="body" sz="quarter" idx="1"/>
          </p:nvPr>
        </p:nvSpPr>
        <p:spPr>
          <a:xfrm>
            <a:off x="5541047" y="6199275"/>
            <a:ext cx="13301906" cy="1945642"/>
          </a:xfrm>
          <a:prstGeom prst="rect">
            <a:avLst/>
          </a:prstGeom>
        </p:spPr>
        <p:txBody>
          <a:bodyPr/>
          <a:lstStyle>
            <a:lvl1pPr algn="ctr">
              <a:defRPr cap="none" i="0" spc="0" sz="5500"/>
            </a:lvl1pPr>
            <a:lvl2pPr marL="1306633" indent="-671633" algn="ctr">
              <a:defRPr cap="none" i="0" spc="0" sz="5500"/>
            </a:lvl2pPr>
            <a:lvl3pPr marL="1941633" indent="-671633" algn="ctr">
              <a:defRPr cap="none" i="0" spc="0" sz="5500"/>
            </a:lvl3pPr>
            <a:lvl4pPr marL="2576633" indent="-671633" algn="ctr">
              <a:defRPr cap="none" i="0" spc="0" sz="5500"/>
            </a:lvl4pPr>
            <a:lvl5pPr marL="3211633" indent="-671633" algn="ctr">
              <a:defRPr cap="none" i="0" spc="0" sz="5500"/>
            </a:lvl5pPr>
          </a:lstStyle>
          <a:p>
            <a:pPr/>
            <a:r>
              <a:t>Body Level One</a:t>
            </a:r>
          </a:p>
          <a:p>
            <a:pPr lvl="1"/>
            <a:r>
              <a:t>Body Level Two</a:t>
            </a:r>
          </a:p>
          <a:p>
            <a:pPr lvl="2"/>
            <a:r>
              <a:t>Body Level Three</a:t>
            </a:r>
          </a:p>
          <a:p>
            <a:pPr lvl="3"/>
            <a:r>
              <a:t>Body Level Four</a:t>
            </a:r>
          </a:p>
          <a:p>
            <a:pPr lvl="4"/>
            <a:r>
              <a:t>Body Level Five</a:t>
            </a:r>
          </a:p>
        </p:txBody>
      </p:sp>
      <p:sp>
        <p:nvSpPr>
          <p:cNvPr id="1403" name="Shape 1403"/>
          <p:cNvSpPr/>
          <p:nvPr>
            <p:ph type="body" sz="quarter" idx="13"/>
          </p:nvPr>
        </p:nvSpPr>
        <p:spPr>
          <a:xfrm>
            <a:off x="9904985" y="8499079"/>
            <a:ext cx="4574031" cy="533402"/>
          </a:xfrm>
          <a:prstGeom prst="rect">
            <a:avLst/>
          </a:prstGeom>
        </p:spPr>
        <p:txBody>
          <a:bodyPr/>
          <a:lstStyle/>
          <a:p>
            <a:pPr algn="r">
              <a:defRPr spc="500" sz="2800">
                <a:solidFill>
                  <a:srgbClr val="F2B62D"/>
                </a:solidFill>
              </a:defRPr>
            </a:pPr>
          </a:p>
        </p:txBody>
      </p:sp>
      <p:sp>
        <p:nvSpPr>
          <p:cNvPr id="1404" name="Shape 1404"/>
          <p:cNvSpPr/>
          <p:nvPr/>
        </p:nvSpPr>
        <p:spPr>
          <a:xfrm>
            <a:off x="11483992" y="4298286"/>
            <a:ext cx="1416017" cy="1416017"/>
          </a:xfrm>
          <a:prstGeom prst="ellipse">
            <a:avLst/>
          </a:prstGeom>
          <a:ln w="38100">
            <a:solidFill>
              <a:srgbClr val="F2B62D"/>
            </a:solidFill>
            <a:miter lim="400000"/>
          </a:ln>
        </p:spPr>
        <p:txBody>
          <a:bodyPr lIns="50800" tIns="50800" rIns="50800" bIns="50800" anchor="ctr"/>
          <a:lstStyle/>
          <a:p>
            <a:pPr algn="r" defTabSz="457200">
              <a:defRPr spc="720" sz="3600">
                <a:latin typeface="Georgia"/>
                <a:ea typeface="Georgia"/>
                <a:cs typeface="Georgia"/>
                <a:sym typeface="Georgia"/>
              </a:defRPr>
            </a:pPr>
          </a:p>
        </p:txBody>
      </p:sp>
      <p:sp>
        <p:nvSpPr>
          <p:cNvPr id="1405" name="Shape 1405"/>
          <p:cNvSpPr/>
          <p:nvPr/>
        </p:nvSpPr>
        <p:spPr>
          <a:xfrm>
            <a:off x="11751871" y="4520500"/>
            <a:ext cx="1027486" cy="154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584200">
              <a:lnSpc>
                <a:spcPct val="120000"/>
              </a:lnSpc>
              <a:defRPr b="1" spc="2000" sz="10000">
                <a:latin typeface="Georgia"/>
                <a:ea typeface="Georgia"/>
                <a:cs typeface="Georgia"/>
                <a:sym typeface="Georgia"/>
              </a:defRPr>
            </a:lvl1pPr>
          </a:lstStyle>
          <a:p>
            <a:pPr/>
            <a:r>
              <a:t>“</a:t>
            </a:r>
          </a:p>
        </p:txBody>
      </p:sp>
      <p:sp>
        <p:nvSpPr>
          <p:cNvPr id="1406" name="Shape 1406"/>
          <p:cNvSpPr/>
          <p:nvPr>
            <p:ph type="sldNum" sz="quarter" idx="2"/>
          </p:nvPr>
        </p:nvSpPr>
        <p:spPr>
          <a:xfrm>
            <a:off x="11631384" y="13081000"/>
            <a:ext cx="554267" cy="444500"/>
          </a:xfrm>
          <a:prstGeom prst="rect">
            <a:avLst/>
          </a:prstGeom>
        </p:spPr>
        <p:txBody>
          <a:bodyPr/>
          <a:lstStyle>
            <a:lvl1pPr>
              <a:defRPr spc="480" sz="2400">
                <a:solidFill>
                  <a:srgbClr val="FFFFFF"/>
                </a:solidFill>
                <a:latin typeface="Georgia"/>
                <a:ea typeface="Georgia"/>
                <a:cs typeface="Georgia"/>
                <a:sym typeface="Georg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7.xml><?xml version="1.0" encoding="utf-8"?>
<p:sldLayout xmlns:a="http://schemas.openxmlformats.org/drawingml/2006/main" xmlns:r="http://schemas.openxmlformats.org/officeDocument/2006/relationships" xmlns:p="http://schemas.openxmlformats.org/presentationml/2006/main" type="tx" showMasterSp="0" showMasterPhAnim="1">
  <p:cSld name="Quote w/ image">
    <p:spTree>
      <p:nvGrpSpPr>
        <p:cNvPr id="1" name=""/>
        <p:cNvGrpSpPr/>
        <p:nvPr/>
      </p:nvGrpSpPr>
      <p:grpSpPr>
        <a:xfrm>
          <a:off x="0" y="0"/>
          <a:ext cx="0" cy="0"/>
          <a:chOff x="0" y="0"/>
          <a:chExt cx="0" cy="0"/>
        </a:xfrm>
      </p:grpSpPr>
      <p:sp>
        <p:nvSpPr>
          <p:cNvPr id="1413" name="Shape 1413"/>
          <p:cNvSpPr/>
          <p:nvPr/>
        </p:nvSpPr>
        <p:spPr>
          <a:xfrm>
            <a:off x="0" y="0"/>
            <a:ext cx="24485600" cy="13716000"/>
          </a:xfrm>
          <a:prstGeom prst="rect">
            <a:avLst/>
          </a:prstGeom>
          <a:solidFill>
            <a:srgbClr val="F2B62D">
              <a:alpha val="82858"/>
            </a:srgbClr>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r" defTabSz="457200">
              <a:defRPr spc="240" sz="1200">
                <a:solidFill>
                  <a:srgbClr val="F2B62D"/>
                </a:solidFill>
              </a:defRPr>
            </a:pPr>
          </a:p>
        </p:txBody>
      </p:sp>
      <p:pic>
        <p:nvPicPr>
          <p:cNvPr id="1414" name="image19.jpeg"/>
          <p:cNvPicPr>
            <a:picLocks noChangeAspect="1"/>
          </p:cNvPicPr>
          <p:nvPr/>
        </p:nvPicPr>
        <p:blipFill>
          <a:blip r:embed="rId2">
            <a:alphaModFix amt="73639"/>
            <a:extLst/>
          </a:blip>
          <a:srcRect l="35989" t="22380" r="0" b="2174"/>
          <a:stretch>
            <a:fillRect/>
          </a:stretch>
        </p:blipFill>
        <p:spPr>
          <a:xfrm rot="16200000">
            <a:off x="5190182" y="-5375748"/>
            <a:ext cx="14003761" cy="24755206"/>
          </a:xfrm>
          <a:prstGeom prst="rect">
            <a:avLst/>
          </a:prstGeom>
          <a:ln w="12700">
            <a:miter lim="400000"/>
          </a:ln>
        </p:spPr>
      </p:pic>
      <p:sp>
        <p:nvSpPr>
          <p:cNvPr id="1415" name="Shape 1415"/>
          <p:cNvSpPr/>
          <p:nvPr/>
        </p:nvSpPr>
        <p:spPr>
          <a:xfrm>
            <a:off x="14607025" y="13036548"/>
            <a:ext cx="889862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©2016 Campbell Ewald  |  All rights reserved.</a:t>
            </a:r>
          </a:p>
        </p:txBody>
      </p:sp>
      <p:sp>
        <p:nvSpPr>
          <p:cNvPr id="1416" name="Shape 1416"/>
          <p:cNvSpPr/>
          <p:nvPr>
            <p:ph type="body" sz="quarter" idx="1"/>
          </p:nvPr>
        </p:nvSpPr>
        <p:spPr>
          <a:xfrm>
            <a:off x="5541047" y="6367550"/>
            <a:ext cx="13301908" cy="1945642"/>
          </a:xfrm>
          <a:prstGeom prst="rect">
            <a:avLst/>
          </a:prstGeom>
        </p:spPr>
        <p:txBody>
          <a:bodyPr/>
          <a:lstStyle>
            <a:lvl1pPr algn="ctr">
              <a:defRPr cap="none" i="0" spc="0" sz="5500"/>
            </a:lvl1pPr>
            <a:lvl2pPr marL="1306633" indent="-671633" algn="ctr">
              <a:defRPr cap="none" i="0" spc="0" sz="5500"/>
            </a:lvl2pPr>
            <a:lvl3pPr marL="1941633" indent="-671633" algn="ctr">
              <a:defRPr cap="none" i="0" spc="0" sz="5500"/>
            </a:lvl3pPr>
            <a:lvl4pPr marL="2576633" indent="-671633" algn="ctr">
              <a:defRPr cap="none" i="0" spc="0" sz="5500"/>
            </a:lvl4pPr>
            <a:lvl5pPr marL="3211633" indent="-671633" algn="ctr">
              <a:defRPr cap="none" i="0" spc="0" sz="5500"/>
            </a:lvl5pPr>
          </a:lstStyle>
          <a:p>
            <a:pPr/>
            <a:r>
              <a:t>Body Level One</a:t>
            </a:r>
          </a:p>
          <a:p>
            <a:pPr lvl="1"/>
            <a:r>
              <a:t>Body Level Two</a:t>
            </a:r>
          </a:p>
          <a:p>
            <a:pPr lvl="2"/>
            <a:r>
              <a:t>Body Level Three</a:t>
            </a:r>
          </a:p>
          <a:p>
            <a:pPr lvl="3"/>
            <a:r>
              <a:t>Body Level Four</a:t>
            </a:r>
          </a:p>
          <a:p>
            <a:pPr lvl="4"/>
            <a:r>
              <a:t>Body Level Five</a:t>
            </a:r>
          </a:p>
        </p:txBody>
      </p:sp>
      <p:sp>
        <p:nvSpPr>
          <p:cNvPr id="1417" name="Shape 1417"/>
          <p:cNvSpPr/>
          <p:nvPr>
            <p:ph type="body" sz="quarter" idx="13"/>
          </p:nvPr>
        </p:nvSpPr>
        <p:spPr>
          <a:xfrm>
            <a:off x="9696725" y="8499079"/>
            <a:ext cx="4574031" cy="533402"/>
          </a:xfrm>
          <a:prstGeom prst="rect">
            <a:avLst/>
          </a:prstGeom>
        </p:spPr>
        <p:txBody>
          <a:bodyPr/>
          <a:lstStyle/>
          <a:p>
            <a:pPr algn="r">
              <a:defRPr spc="500" sz="2800">
                <a:solidFill>
                  <a:srgbClr val="F2B62D"/>
                </a:solidFill>
              </a:defRPr>
            </a:pPr>
          </a:p>
        </p:txBody>
      </p:sp>
      <p:sp>
        <p:nvSpPr>
          <p:cNvPr id="1418" name="Shape 1418"/>
          <p:cNvSpPr/>
          <p:nvPr/>
        </p:nvSpPr>
        <p:spPr>
          <a:xfrm>
            <a:off x="11483992" y="4298286"/>
            <a:ext cx="1416017" cy="1416017"/>
          </a:xfrm>
          <a:prstGeom prst="ellipse">
            <a:avLst/>
          </a:prstGeom>
          <a:ln w="38100">
            <a:solidFill>
              <a:srgbClr val="F2B62D"/>
            </a:solidFill>
            <a:miter lim="400000"/>
          </a:ln>
        </p:spPr>
        <p:txBody>
          <a:bodyPr lIns="50800" tIns="50800" rIns="50800" bIns="50800" anchor="ctr"/>
          <a:lstStyle/>
          <a:p>
            <a:pPr algn="r" defTabSz="457200">
              <a:defRPr spc="720" sz="3600">
                <a:latin typeface="Georgia"/>
                <a:ea typeface="Georgia"/>
                <a:cs typeface="Georgia"/>
                <a:sym typeface="Georgia"/>
              </a:defRPr>
            </a:pPr>
          </a:p>
        </p:txBody>
      </p:sp>
      <p:sp>
        <p:nvSpPr>
          <p:cNvPr id="1419" name="Shape 1419"/>
          <p:cNvSpPr/>
          <p:nvPr/>
        </p:nvSpPr>
        <p:spPr>
          <a:xfrm>
            <a:off x="11729057" y="4520500"/>
            <a:ext cx="1027485" cy="154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584200">
              <a:lnSpc>
                <a:spcPct val="120000"/>
              </a:lnSpc>
              <a:defRPr b="1" spc="2000" sz="10000">
                <a:latin typeface="Georgia"/>
                <a:ea typeface="Georgia"/>
                <a:cs typeface="Georgia"/>
                <a:sym typeface="Georgia"/>
              </a:defRPr>
            </a:lvl1pPr>
          </a:lstStyle>
          <a:p>
            <a:pPr/>
            <a:r>
              <a:t>“</a:t>
            </a:r>
          </a:p>
        </p:txBody>
      </p:sp>
      <p:sp>
        <p:nvSpPr>
          <p:cNvPr id="1420" name="Shape 1420"/>
          <p:cNvSpPr/>
          <p:nvPr>
            <p:ph type="sldNum" sz="quarter" idx="2"/>
          </p:nvPr>
        </p:nvSpPr>
        <p:spPr>
          <a:xfrm>
            <a:off x="11631384" y="13081000"/>
            <a:ext cx="554267" cy="444500"/>
          </a:xfrm>
          <a:prstGeom prst="rect">
            <a:avLst/>
          </a:prstGeom>
        </p:spPr>
        <p:txBody>
          <a:bodyPr/>
          <a:lstStyle>
            <a:lvl1pPr>
              <a:defRPr spc="480" sz="2400">
                <a:solidFill>
                  <a:srgbClr val="FFFFFF"/>
                </a:solidFill>
                <a:latin typeface="Georgia"/>
                <a:ea typeface="Georgia"/>
                <a:cs typeface="Georgia"/>
                <a:sym typeface="Georg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8.xml><?xml version="1.0" encoding="utf-8"?>
<p:sldLayout xmlns:a="http://schemas.openxmlformats.org/drawingml/2006/main" xmlns:r="http://schemas.openxmlformats.org/officeDocument/2006/relationships" xmlns:p="http://schemas.openxmlformats.org/presentationml/2006/main" type="tx" showMasterSp="0" showMasterPhAnim="1">
  <p:cSld name="Culture &amp; Context">
    <p:spTree>
      <p:nvGrpSpPr>
        <p:cNvPr id="1" name=""/>
        <p:cNvGrpSpPr/>
        <p:nvPr/>
      </p:nvGrpSpPr>
      <p:grpSpPr>
        <a:xfrm>
          <a:off x="0" y="0"/>
          <a:ext cx="0" cy="0"/>
          <a:chOff x="0" y="0"/>
          <a:chExt cx="0" cy="0"/>
        </a:xfrm>
      </p:grpSpPr>
      <p:sp>
        <p:nvSpPr>
          <p:cNvPr id="1427" name="Shape 1427"/>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pic>
        <p:nvPicPr>
          <p:cNvPr id="1428" name="image20.jpeg"/>
          <p:cNvPicPr>
            <a:picLocks noChangeAspect="1"/>
          </p:cNvPicPr>
          <p:nvPr/>
        </p:nvPicPr>
        <p:blipFill>
          <a:blip r:embed="rId2">
            <a:alphaModFix amt="23423"/>
            <a:extLst/>
          </a:blip>
          <a:srcRect l="1087" t="8730" r="1086" b="8730"/>
          <a:stretch>
            <a:fillRect/>
          </a:stretch>
        </p:blipFill>
        <p:spPr>
          <a:xfrm>
            <a:off x="39" y="-1"/>
            <a:ext cx="24383962" cy="13715834"/>
          </a:xfrm>
          <a:prstGeom prst="rect">
            <a:avLst/>
          </a:prstGeom>
          <a:ln w="12700">
            <a:miter lim="400000"/>
          </a:ln>
        </p:spPr>
      </p:pic>
      <p:sp>
        <p:nvSpPr>
          <p:cNvPr id="1429" name="Shape 1429"/>
          <p:cNvSpPr/>
          <p:nvPr/>
        </p:nvSpPr>
        <p:spPr>
          <a:xfrm flipV="1">
            <a:off x="12204700" y="2191854"/>
            <a:ext cx="2" cy="9332293"/>
          </a:xfrm>
          <a:prstGeom prst="line">
            <a:avLst/>
          </a:prstGeom>
          <a:ln w="25400">
            <a:solidFill>
              <a:srgbClr val="FFFFFF"/>
            </a:solidFill>
            <a:miter lim="400000"/>
          </a:ln>
        </p:spPr>
        <p:txBody>
          <a:bodyPr lIns="45718" tIns="45718" rIns="45718" bIns="45718"/>
          <a:lstStyle/>
          <a:p>
            <a:pPr>
              <a:defRPr>
                <a:solidFill>
                  <a:srgbClr val="F2B62D"/>
                </a:solidFill>
              </a:defRPr>
            </a:pPr>
          </a:p>
        </p:txBody>
      </p:sp>
      <p:sp>
        <p:nvSpPr>
          <p:cNvPr id="1430" name="Shape 1430"/>
          <p:cNvSpPr/>
          <p:nvPr/>
        </p:nvSpPr>
        <p:spPr>
          <a:xfrm>
            <a:off x="8051165" y="888999"/>
            <a:ext cx="8052966"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2B62D"/>
                </a:solidFill>
              </a:defRPr>
            </a:lvl1pPr>
          </a:lstStyle>
          <a:p>
            <a:pPr/>
            <a:r>
              <a:t>CONTEXT &amp; CULTURE</a:t>
            </a:r>
          </a:p>
        </p:txBody>
      </p:sp>
      <p:pic>
        <p:nvPicPr>
          <p:cNvPr id="1431" name="image13.png"/>
          <p:cNvPicPr>
            <a:picLocks noChangeAspect="1"/>
          </p:cNvPicPr>
          <p:nvPr/>
        </p:nvPicPr>
        <p:blipFill>
          <a:blip r:embed="rId3">
            <a:extLst/>
          </a:blip>
          <a:stretch>
            <a:fillRect/>
          </a:stretch>
        </p:blipFill>
        <p:spPr>
          <a:xfrm>
            <a:off x="4365726" y="3359524"/>
            <a:ext cx="1446951" cy="1424783"/>
          </a:xfrm>
          <a:prstGeom prst="rect">
            <a:avLst/>
          </a:prstGeom>
          <a:ln w="12700">
            <a:miter lim="400000"/>
          </a:ln>
        </p:spPr>
      </p:pic>
      <p:pic>
        <p:nvPicPr>
          <p:cNvPr id="1432" name="image14.png"/>
          <p:cNvPicPr>
            <a:picLocks noChangeAspect="1"/>
          </p:cNvPicPr>
          <p:nvPr/>
        </p:nvPicPr>
        <p:blipFill>
          <a:blip r:embed="rId4">
            <a:extLst/>
          </a:blip>
          <a:stretch>
            <a:fillRect/>
          </a:stretch>
        </p:blipFill>
        <p:spPr>
          <a:xfrm>
            <a:off x="17095581" y="3904126"/>
            <a:ext cx="2183858" cy="693560"/>
          </a:xfrm>
          <a:prstGeom prst="rect">
            <a:avLst/>
          </a:prstGeom>
          <a:ln w="12700">
            <a:miter lim="400000"/>
          </a:ln>
        </p:spPr>
      </p:pic>
      <p:sp>
        <p:nvSpPr>
          <p:cNvPr id="1433" name="Shape 1433"/>
          <p:cNvSpPr/>
          <p:nvPr/>
        </p:nvSpPr>
        <p:spPr>
          <a:xfrm>
            <a:off x="2528617" y="6395720"/>
            <a:ext cx="5289780"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584200">
              <a:lnSpc>
                <a:spcPct val="120000"/>
              </a:lnSpc>
              <a:defRPr spc="560" sz="2800"/>
            </a:lvl1pPr>
          </a:lstStyle>
          <a:p>
            <a:pPr/>
            <a:r>
              <a:t>WHY ARE WE HERE</a:t>
            </a:r>
          </a:p>
        </p:txBody>
      </p:sp>
      <p:sp>
        <p:nvSpPr>
          <p:cNvPr id="1434" name="Shape 1434"/>
          <p:cNvSpPr/>
          <p:nvPr/>
        </p:nvSpPr>
        <p:spPr>
          <a:xfrm>
            <a:off x="14958640" y="6395720"/>
            <a:ext cx="6457742"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defRPr spc="560" sz="2800"/>
            </a:lvl1pPr>
          </a:lstStyle>
          <a:p>
            <a:pPr/>
            <a:r>
              <a:t>WHERE ARE WE PLAYING </a:t>
            </a:r>
          </a:p>
        </p:txBody>
      </p:sp>
      <p:sp>
        <p:nvSpPr>
          <p:cNvPr id="1435" name="Shape 1435"/>
          <p:cNvSpPr/>
          <p:nvPr/>
        </p:nvSpPr>
        <p:spPr>
          <a:xfrm>
            <a:off x="1593425" y="7705925"/>
            <a:ext cx="8438503" cy="26060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2800"/>
              </a:spcBef>
              <a:defRPr cap="none" spc="0" sz="2800">
                <a:solidFill>
                  <a:srgbClr val="DCDEE0"/>
                </a:solidFill>
              </a:defRPr>
            </a:lvl1pPr>
          </a:lstStyle>
          <a:p>
            <a:pPr/>
            <a:r>
              <a:t>Sed ut perspiciatis unde omnis iste natus error sit voluptatem accusantium doloremque laudantium, totam rem aperiam, eaque ipsa quae ab illo inventore veritatis et quasi architecto beatae vitae dicta sunt explicabo. </a:t>
            </a:r>
          </a:p>
        </p:txBody>
      </p:sp>
      <p:sp>
        <p:nvSpPr>
          <p:cNvPr id="1436" name="Shape 1436"/>
          <p:cNvSpPr/>
          <p:nvPr/>
        </p:nvSpPr>
        <p:spPr>
          <a:xfrm>
            <a:off x="13971074" y="7705925"/>
            <a:ext cx="8438502" cy="20878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2800"/>
              </a:spcBef>
              <a:defRPr cap="none" spc="0" sz="2800">
                <a:solidFill>
                  <a:srgbClr val="DCDEE0"/>
                </a:solidFill>
              </a:defRPr>
            </a:lvl1pPr>
          </a:lstStyle>
          <a:p>
            <a:pPr/>
            <a:r>
              <a:t>Neque porro quisquam est, qui dolorem ipsum quia dolor sit amet, consectetur, adipisci velit, sed quia non numquam eius modi tempora incidunt ut labore et dolore magnam aliquam quaerat voluptatem.</a:t>
            </a:r>
          </a:p>
        </p:txBody>
      </p:sp>
      <p:sp>
        <p:nvSpPr>
          <p:cNvPr id="1437" name="Shape 1437"/>
          <p:cNvSpPr/>
          <p:nvPr>
            <p:ph type="sldNum" sz="quarter" idx="2"/>
          </p:nvPr>
        </p:nvSpPr>
        <p:spPr>
          <a:xfrm>
            <a:off x="11969477" y="13081000"/>
            <a:ext cx="432346" cy="444500"/>
          </a:xfrm>
          <a:prstGeom prst="rect">
            <a:avLst/>
          </a:prstGeom>
        </p:spPr>
        <p:txBody>
          <a:bodyPr/>
          <a:lstStyle>
            <a:lvl1pPr algn="ctr" defTabSz="825500">
              <a:defRPr cap="none" spc="0" sz="2400">
                <a:solidFill>
                  <a:srgbClr val="FFFFFF"/>
                </a:solidFill>
                <a:latin typeface="Georgia"/>
                <a:ea typeface="Georgia"/>
                <a:cs typeface="Georgia"/>
                <a:sym typeface="Georg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9.xml><?xml version="1.0" encoding="utf-8"?>
<p:sldLayout xmlns:a="http://schemas.openxmlformats.org/drawingml/2006/main" xmlns:r="http://schemas.openxmlformats.org/officeDocument/2006/relationships" xmlns:p="http://schemas.openxmlformats.org/presentationml/2006/main" type="tx" showMasterSp="0" showMasterPhAnim="1">
  <p:cSld name="Culture &amp; Context Light">
    <p:bg>
      <p:bgPr>
        <a:solidFill>
          <a:srgbClr val="EFEFEF"/>
        </a:solidFill>
      </p:bgPr>
    </p:bg>
    <p:spTree>
      <p:nvGrpSpPr>
        <p:cNvPr id="1" name=""/>
        <p:cNvGrpSpPr/>
        <p:nvPr/>
      </p:nvGrpSpPr>
      <p:grpSpPr>
        <a:xfrm>
          <a:off x="0" y="0"/>
          <a:ext cx="0" cy="0"/>
          <a:chOff x="0" y="0"/>
          <a:chExt cx="0" cy="0"/>
        </a:xfrm>
      </p:grpSpPr>
      <p:sp>
        <p:nvSpPr>
          <p:cNvPr id="1444" name="Shape 1444"/>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1445" name="Shape 1445"/>
          <p:cNvSpPr/>
          <p:nvPr/>
        </p:nvSpPr>
        <p:spPr>
          <a:xfrm flipV="1">
            <a:off x="12001499" y="2559805"/>
            <a:ext cx="2" cy="9332292"/>
          </a:xfrm>
          <a:prstGeom prst="line">
            <a:avLst/>
          </a:prstGeom>
          <a:ln w="25400">
            <a:solidFill>
              <a:srgbClr val="F2B62D"/>
            </a:solidFill>
            <a:miter lim="400000"/>
          </a:ln>
        </p:spPr>
        <p:txBody>
          <a:bodyPr lIns="45718" tIns="45718" rIns="45718" bIns="45718"/>
          <a:lstStyle/>
          <a:p>
            <a:pPr>
              <a:defRPr>
                <a:solidFill>
                  <a:srgbClr val="F2B62D"/>
                </a:solidFill>
              </a:defRPr>
            </a:pPr>
          </a:p>
        </p:txBody>
      </p:sp>
      <p:sp>
        <p:nvSpPr>
          <p:cNvPr id="1446" name="Shape 1446"/>
          <p:cNvSpPr/>
          <p:nvPr/>
        </p:nvSpPr>
        <p:spPr>
          <a:xfrm>
            <a:off x="8051165" y="812799"/>
            <a:ext cx="7560946"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2B62D"/>
                </a:solidFill>
                <a:latin typeface="Brandon Grotesque Regular"/>
                <a:ea typeface="Brandon Grotesque Regular"/>
                <a:cs typeface="Brandon Grotesque Regular"/>
                <a:sym typeface="Brandon Grotesque Regular"/>
              </a:defRPr>
            </a:lvl1pPr>
          </a:lstStyle>
          <a:p>
            <a:pPr/>
            <a:r>
              <a:t>CONTEXT &amp; CULTURE</a:t>
            </a:r>
          </a:p>
        </p:txBody>
      </p:sp>
      <p:sp>
        <p:nvSpPr>
          <p:cNvPr id="1447" name="Shape 1447"/>
          <p:cNvSpPr/>
          <p:nvPr/>
        </p:nvSpPr>
        <p:spPr>
          <a:xfrm>
            <a:off x="2903782" y="6395720"/>
            <a:ext cx="5289780"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584200">
              <a:lnSpc>
                <a:spcPct val="120000"/>
              </a:lnSpc>
              <a:defRPr spc="308" sz="2800">
                <a:solidFill>
                  <a:srgbClr val="000000"/>
                </a:solidFill>
                <a:latin typeface="Brandon Grotesque Regular"/>
                <a:ea typeface="Brandon Grotesque Regular"/>
                <a:cs typeface="Brandon Grotesque Regular"/>
                <a:sym typeface="Brandon Grotesque Regular"/>
              </a:defRPr>
            </a:lvl1pPr>
          </a:lstStyle>
          <a:p>
            <a:pPr/>
            <a:r>
              <a:t>WHY ARE WE HERE</a:t>
            </a:r>
          </a:p>
        </p:txBody>
      </p:sp>
      <p:sp>
        <p:nvSpPr>
          <p:cNvPr id="1448" name="Shape 1448"/>
          <p:cNvSpPr/>
          <p:nvPr/>
        </p:nvSpPr>
        <p:spPr>
          <a:xfrm>
            <a:off x="15545435" y="6395720"/>
            <a:ext cx="5289781"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defRPr spc="308" sz="2800">
                <a:solidFill>
                  <a:srgbClr val="000000"/>
                </a:solidFill>
                <a:latin typeface="Brandon Grotesque Regular"/>
                <a:ea typeface="Brandon Grotesque Regular"/>
                <a:cs typeface="Brandon Grotesque Regular"/>
                <a:sym typeface="Brandon Grotesque Regular"/>
              </a:defRPr>
            </a:lvl1pPr>
          </a:lstStyle>
          <a:p>
            <a:pPr/>
            <a:r>
              <a:t>WHERE ARE WE PLAYING </a:t>
            </a:r>
          </a:p>
        </p:txBody>
      </p:sp>
      <p:sp>
        <p:nvSpPr>
          <p:cNvPr id="1449" name="Shape 1449"/>
          <p:cNvSpPr/>
          <p:nvPr/>
        </p:nvSpPr>
        <p:spPr>
          <a:xfrm>
            <a:off x="1593425" y="7705925"/>
            <a:ext cx="8438503" cy="31953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cap="none" spc="0" sz="3100">
                <a:solidFill>
                  <a:srgbClr val="000000"/>
                </a:solidFill>
                <a:latin typeface="Avenir Next"/>
                <a:ea typeface="Avenir Next"/>
                <a:cs typeface="Avenir Next"/>
                <a:sym typeface="Avenir Next"/>
              </a:defRPr>
            </a:lvl1pPr>
          </a:lstStyle>
          <a:p>
            <a:pPr/>
            <a:r>
              <a:t>Sed ut perspiciatis unde omnis iste natus error sit voluptatem accusantium doloremque laudantium, totam rem aperiam, eaque ipsa quae ab illo inventore veritatis et quasi architecto beatae vitae dicta sunt explicabo. </a:t>
            </a:r>
          </a:p>
        </p:txBody>
      </p:sp>
      <p:sp>
        <p:nvSpPr>
          <p:cNvPr id="1450" name="Shape 1450"/>
          <p:cNvSpPr/>
          <p:nvPr/>
        </p:nvSpPr>
        <p:spPr>
          <a:xfrm>
            <a:off x="13971074" y="7705925"/>
            <a:ext cx="8438502" cy="31953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cap="none" spc="0" sz="3100">
                <a:solidFill>
                  <a:srgbClr val="000000"/>
                </a:solidFill>
                <a:latin typeface="Avenir Next"/>
                <a:ea typeface="Avenir Next"/>
                <a:cs typeface="Avenir Next"/>
                <a:sym typeface="Avenir Next"/>
              </a:defRPr>
            </a:lvl1pPr>
          </a:lstStyle>
          <a:p>
            <a:pPr/>
            <a:r>
              <a:t>Neque porro quisquam est, qui dolorem ipsum quia dolor sit amet, consectetur, adipisci velit, sed quia non numquam eius modi tempora incidunt ut labore et dolore magnam aliquam quaerat voluptatem.</a:t>
            </a:r>
          </a:p>
        </p:txBody>
      </p:sp>
      <p:sp>
        <p:nvSpPr>
          <p:cNvPr id="1451" name="Shape 1451"/>
          <p:cNvSpPr/>
          <p:nvPr/>
        </p:nvSpPr>
        <p:spPr>
          <a:xfrm>
            <a:off x="4443412" y="3340182"/>
            <a:ext cx="2210519" cy="2210519"/>
          </a:xfrm>
          <a:prstGeom prst="ellipse">
            <a:avLst/>
          </a:prstGeom>
          <a:solidFill>
            <a:srgbClr val="F2B62D"/>
          </a:solidFill>
          <a:ln w="12700">
            <a:miter lim="400000"/>
          </a:ln>
          <a:effectLst>
            <a:outerShdw sx="100000" sy="100000" kx="0" ky="0" algn="b" rotWithShape="0" blurRad="355600" dist="0" dir="0">
              <a:srgbClr val="000000">
                <a:alpha val="75000"/>
              </a:srgbClr>
            </a:outerShdw>
          </a:effectLst>
        </p:spPr>
        <p:txBody>
          <a:bodyPr lIns="50800" tIns="50800" rIns="50800" bIns="50800" anchor="ctr"/>
          <a:lstStyle/>
          <a:p>
            <a:pPr defTabSz="584200">
              <a:lnSpc>
                <a:spcPct val="120000"/>
              </a:lnSpc>
              <a:defRPr spc="560" sz="2800"/>
            </a:pPr>
          </a:p>
        </p:txBody>
      </p:sp>
      <p:pic>
        <p:nvPicPr>
          <p:cNvPr id="1452" name="image15.png"/>
          <p:cNvPicPr>
            <a:picLocks noChangeAspect="1"/>
          </p:cNvPicPr>
          <p:nvPr/>
        </p:nvPicPr>
        <p:blipFill>
          <a:blip r:embed="rId2">
            <a:extLst/>
          </a:blip>
          <a:stretch>
            <a:fillRect/>
          </a:stretch>
        </p:blipFill>
        <p:spPr>
          <a:xfrm>
            <a:off x="4924843" y="3831170"/>
            <a:ext cx="1247657" cy="1228542"/>
          </a:xfrm>
          <a:prstGeom prst="rect">
            <a:avLst/>
          </a:prstGeom>
          <a:ln w="12700">
            <a:miter lim="400000"/>
          </a:ln>
        </p:spPr>
      </p:pic>
      <p:sp>
        <p:nvSpPr>
          <p:cNvPr id="1453" name="Shape 1453"/>
          <p:cNvSpPr/>
          <p:nvPr/>
        </p:nvSpPr>
        <p:spPr>
          <a:xfrm>
            <a:off x="16595787" y="3337276"/>
            <a:ext cx="2210518" cy="2210519"/>
          </a:xfrm>
          <a:prstGeom prst="ellipse">
            <a:avLst/>
          </a:prstGeom>
          <a:solidFill>
            <a:srgbClr val="F2B62D"/>
          </a:solidFill>
          <a:ln w="12700">
            <a:miter lim="400000"/>
          </a:ln>
          <a:effectLst>
            <a:outerShdw sx="100000" sy="100000" kx="0" ky="0" algn="b" rotWithShape="0" blurRad="355600" dist="0" dir="0">
              <a:srgbClr val="000000">
                <a:alpha val="75000"/>
              </a:srgbClr>
            </a:outerShdw>
          </a:effectLst>
        </p:spPr>
        <p:txBody>
          <a:bodyPr lIns="50800" tIns="50800" rIns="50800" bIns="50800" anchor="ctr"/>
          <a:lstStyle/>
          <a:p>
            <a:pPr defTabSz="584200">
              <a:lnSpc>
                <a:spcPct val="120000"/>
              </a:lnSpc>
              <a:defRPr spc="560" sz="2800"/>
            </a:pPr>
          </a:p>
        </p:txBody>
      </p:sp>
      <p:pic>
        <p:nvPicPr>
          <p:cNvPr id="1454" name="image16.png"/>
          <p:cNvPicPr>
            <a:picLocks noChangeAspect="1"/>
          </p:cNvPicPr>
          <p:nvPr/>
        </p:nvPicPr>
        <p:blipFill>
          <a:blip r:embed="rId3">
            <a:extLst/>
          </a:blip>
          <a:stretch>
            <a:fillRect/>
          </a:stretch>
        </p:blipFill>
        <p:spPr>
          <a:xfrm>
            <a:off x="16872464" y="4179391"/>
            <a:ext cx="1657162" cy="526289"/>
          </a:xfrm>
          <a:prstGeom prst="rect">
            <a:avLst/>
          </a:prstGeom>
          <a:ln w="12700">
            <a:miter lim="400000"/>
          </a:ln>
        </p:spPr>
      </p:pic>
      <p:sp>
        <p:nvSpPr>
          <p:cNvPr id="1455" name="Shape 1455"/>
          <p:cNvSpPr/>
          <p:nvPr>
            <p:ph type="sldNum" sz="quarter" idx="2"/>
          </p:nvPr>
        </p:nvSpPr>
        <p:spPr>
          <a:xfrm>
            <a:off x="11969477" y="13081000"/>
            <a:ext cx="432346" cy="444500"/>
          </a:xfrm>
          <a:prstGeom prst="rect">
            <a:avLst/>
          </a:prstGeom>
        </p:spPr>
        <p:txBody>
          <a:bodyPr/>
          <a:lstStyle>
            <a:lvl1pPr algn="ctr" defTabSz="825500">
              <a:defRPr cap="none" spc="0" sz="2400">
                <a:solidFill>
                  <a:srgbClr val="FFFFFF"/>
                </a:solidFill>
                <a:latin typeface="Georgia"/>
                <a:ea typeface="Georgia"/>
                <a:cs typeface="Georgia"/>
                <a:sym typeface="Georg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Act Slide">
    <p:bg>
      <p:bgPr>
        <a:solidFill>
          <a:srgbClr val="EFEFEF"/>
        </a:solidFill>
      </p:bgPr>
    </p:bg>
    <p:spTree>
      <p:nvGrpSpPr>
        <p:cNvPr id="1" name=""/>
        <p:cNvGrpSpPr/>
        <p:nvPr/>
      </p:nvGrpSpPr>
      <p:grpSpPr>
        <a:xfrm>
          <a:off x="0" y="0"/>
          <a:ext cx="0" cy="0"/>
          <a:chOff x="0" y="0"/>
          <a:chExt cx="0" cy="0"/>
        </a:xfrm>
      </p:grpSpPr>
      <p:sp>
        <p:nvSpPr>
          <p:cNvPr id="107" name="Shape 107"/>
          <p:cNvSpPr/>
          <p:nvPr/>
        </p:nvSpPr>
        <p:spPr>
          <a:xfrm>
            <a:off x="254000" y="251766"/>
            <a:ext cx="23876000" cy="13212468"/>
          </a:xfrm>
          <a:prstGeom prst="rect">
            <a:avLst/>
          </a:prstGeom>
          <a:solidFill>
            <a:srgbClr val="FFFFFF"/>
          </a:solidFill>
          <a:ln w="12700">
            <a:miter lim="400000"/>
          </a:ln>
        </p:spPr>
        <p:txBody>
          <a:bodyPr lIns="50800" tIns="50800" rIns="50800" bIns="50800" anchor="ctr"/>
          <a:lstStyle/>
          <a:p>
            <a:pPr defTabSz="914400">
              <a:defRPr cap="none" spc="0" sz="1800">
                <a:solidFill>
                  <a:srgbClr val="000000"/>
                </a:solidFill>
                <a:latin typeface="Calibri"/>
                <a:ea typeface="Calibri"/>
                <a:cs typeface="Calibri"/>
                <a:sym typeface="Calibri"/>
              </a:defRPr>
            </a:pPr>
          </a:p>
        </p:txBody>
      </p:sp>
      <p:sp>
        <p:nvSpPr>
          <p:cNvPr id="108" name="Shape 108"/>
          <p:cNvSpPr/>
          <p:nvPr/>
        </p:nvSpPr>
        <p:spPr>
          <a:xfrm>
            <a:off x="255928" y="264197"/>
            <a:ext cx="23872144" cy="13187606"/>
          </a:xfrm>
          <a:prstGeom prst="rect">
            <a:avLst/>
          </a:prstGeom>
          <a:solidFill>
            <a:srgbClr val="F2B62D"/>
          </a:solidFill>
          <a:ln w="12700">
            <a:miter lim="400000"/>
          </a:ln>
        </p:spPr>
        <p:txBody>
          <a:bodyPr lIns="50800" tIns="50800" rIns="50800" bIns="50800" anchor="ctr"/>
          <a:lstStyle/>
          <a:p>
            <a:pPr defTabSz="914400">
              <a:lnSpc>
                <a:spcPct val="120000"/>
              </a:lnSpc>
              <a:defRPr spc="720" sz="3600">
                <a:solidFill>
                  <a:srgbClr val="000000"/>
                </a:solidFill>
                <a:latin typeface="Calibri"/>
                <a:ea typeface="Calibri"/>
                <a:cs typeface="Calibri"/>
                <a:sym typeface="Calibri"/>
              </a:defRPr>
            </a:pPr>
          </a:p>
        </p:txBody>
      </p:sp>
      <p:sp>
        <p:nvSpPr>
          <p:cNvPr id="109" name="Shape 109"/>
          <p:cNvSpPr/>
          <p:nvPr>
            <p:ph type="body" sz="quarter" idx="1"/>
          </p:nvPr>
        </p:nvSpPr>
        <p:spPr>
          <a:xfrm>
            <a:off x="2520255" y="6045200"/>
            <a:ext cx="9672837" cy="1625601"/>
          </a:xfrm>
          <a:prstGeom prst="rect">
            <a:avLst/>
          </a:prstGeom>
        </p:spPr>
        <p:txBody>
          <a:bodyPr anchor="ctr"/>
          <a:lstStyle>
            <a:lvl1pPr defTabSz="825500">
              <a:lnSpc>
                <a:spcPct val="100000"/>
              </a:lnSpc>
              <a:defRPr i="0" spc="1100" sz="10000">
                <a:solidFill>
                  <a:srgbClr val="000000"/>
                </a:solidFill>
              </a:defRPr>
            </a:lvl1pPr>
            <a:lvl2pPr marL="1856151" indent="-1221151" defTabSz="825500">
              <a:lnSpc>
                <a:spcPct val="100000"/>
              </a:lnSpc>
              <a:defRPr i="0" spc="1100" sz="10000">
                <a:solidFill>
                  <a:srgbClr val="000000"/>
                </a:solidFill>
              </a:defRPr>
            </a:lvl2pPr>
            <a:lvl3pPr marL="2491151" indent="-1221151" defTabSz="825500">
              <a:lnSpc>
                <a:spcPct val="100000"/>
              </a:lnSpc>
              <a:defRPr i="0" spc="1100" sz="10000">
                <a:solidFill>
                  <a:srgbClr val="000000"/>
                </a:solidFill>
              </a:defRPr>
            </a:lvl3pPr>
            <a:lvl4pPr marL="3126151" indent="-1221151" defTabSz="825500">
              <a:lnSpc>
                <a:spcPct val="100000"/>
              </a:lnSpc>
              <a:defRPr i="0" spc="1100" sz="10000">
                <a:solidFill>
                  <a:srgbClr val="000000"/>
                </a:solidFill>
              </a:defRPr>
            </a:lvl4pPr>
            <a:lvl5pPr marL="3761151" indent="-1221151" defTabSz="825500">
              <a:lnSpc>
                <a:spcPct val="100000"/>
              </a:lnSpc>
              <a:defRPr i="0" spc="1100" sz="100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110" name="Shape 110"/>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000000"/>
                </a:solidFill>
              </a:defRPr>
            </a:lvl1pPr>
          </a:lstStyle>
          <a:p>
            <a:pPr/>
            <a:r>
              <a:t>Proprietary &amp; Confidential  |  © Campbell Ewald  |  All rights reserved.</a:t>
            </a:r>
          </a:p>
        </p:txBody>
      </p:sp>
      <p:sp>
        <p:nvSpPr>
          <p:cNvPr id="111" name="Shape 111"/>
          <p:cNvSpPr/>
          <p:nvPr>
            <p:ph type="sldNum" sz="quarter" idx="2"/>
          </p:nvPr>
        </p:nvSpPr>
        <p:spPr>
          <a:xfrm>
            <a:off x="22070419" y="12532995"/>
            <a:ext cx="637182" cy="538479"/>
          </a:xfrm>
          <a:prstGeom prst="rect">
            <a:avLst/>
          </a:prstGeom>
        </p:spPr>
        <p:txBody>
          <a:bodyPr lIns="91438" tIns="91438" rIns="91438" bIns="91438" anchor="ctr"/>
          <a:lstStyle>
            <a:lvl1pPr defTabSz="914400">
              <a:defRPr spc="480" sz="24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0.xml><?xml version="1.0" encoding="utf-8"?>
<p:sldLayout xmlns:a="http://schemas.openxmlformats.org/drawingml/2006/main" xmlns:r="http://schemas.openxmlformats.org/officeDocument/2006/relationships" xmlns:p="http://schemas.openxmlformats.org/presentationml/2006/main" type="tx" showMasterSp="0" showMasterPhAnim="1">
  <p:cSld name="Creative Brief ">
    <p:spTree>
      <p:nvGrpSpPr>
        <p:cNvPr id="1" name=""/>
        <p:cNvGrpSpPr/>
        <p:nvPr/>
      </p:nvGrpSpPr>
      <p:grpSpPr>
        <a:xfrm>
          <a:off x="0" y="0"/>
          <a:ext cx="0" cy="0"/>
          <a:chOff x="0" y="0"/>
          <a:chExt cx="0" cy="0"/>
        </a:xfrm>
      </p:grpSpPr>
      <p:sp>
        <p:nvSpPr>
          <p:cNvPr id="1462" name="Shape 1462"/>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1463" name="Shape 1463"/>
          <p:cNvSpPr/>
          <p:nvPr/>
        </p:nvSpPr>
        <p:spPr>
          <a:xfrm>
            <a:off x="3157546" y="7465890"/>
            <a:ext cx="2210518" cy="2"/>
          </a:xfrm>
          <a:prstGeom prst="line">
            <a:avLst/>
          </a:prstGeom>
          <a:ln w="25400">
            <a:solidFill>
              <a:srgbClr val="FFFFFF"/>
            </a:solidFill>
            <a:miter lim="400000"/>
          </a:ln>
        </p:spPr>
        <p:txBody>
          <a:bodyPr lIns="45718" tIns="45718" rIns="45718" bIns="45718"/>
          <a:lstStyle/>
          <a:p>
            <a:pPr>
              <a:defRPr>
                <a:solidFill>
                  <a:srgbClr val="F2B62D"/>
                </a:solidFill>
              </a:defRPr>
            </a:pPr>
          </a:p>
        </p:txBody>
      </p:sp>
      <p:sp>
        <p:nvSpPr>
          <p:cNvPr id="1464" name="Shape 1464"/>
          <p:cNvSpPr/>
          <p:nvPr/>
        </p:nvSpPr>
        <p:spPr>
          <a:xfrm>
            <a:off x="19338072" y="7529390"/>
            <a:ext cx="2210519" cy="2"/>
          </a:xfrm>
          <a:prstGeom prst="line">
            <a:avLst/>
          </a:prstGeom>
          <a:ln w="25400">
            <a:solidFill>
              <a:srgbClr val="FFFFFF"/>
            </a:solidFill>
            <a:miter lim="400000"/>
          </a:ln>
        </p:spPr>
        <p:txBody>
          <a:bodyPr lIns="45718" tIns="45718" rIns="45718" bIns="45718"/>
          <a:lstStyle/>
          <a:p>
            <a:pPr>
              <a:defRPr>
                <a:solidFill>
                  <a:srgbClr val="F2B62D"/>
                </a:solidFill>
              </a:defRPr>
            </a:pPr>
          </a:p>
        </p:txBody>
      </p:sp>
      <p:sp>
        <p:nvSpPr>
          <p:cNvPr id="1465" name="Shape 1465"/>
          <p:cNvSpPr/>
          <p:nvPr/>
        </p:nvSpPr>
        <p:spPr>
          <a:xfrm>
            <a:off x="11017687" y="7497640"/>
            <a:ext cx="2210519" cy="2"/>
          </a:xfrm>
          <a:prstGeom prst="line">
            <a:avLst/>
          </a:prstGeom>
          <a:ln w="38100">
            <a:solidFill>
              <a:srgbClr val="FFFFFF"/>
            </a:solidFill>
            <a:miter lim="400000"/>
          </a:ln>
        </p:spPr>
        <p:txBody>
          <a:bodyPr lIns="45718" tIns="45718" rIns="45718" bIns="45718"/>
          <a:lstStyle/>
          <a:p>
            <a:pPr>
              <a:defRPr>
                <a:solidFill>
                  <a:srgbClr val="F2B62D"/>
                </a:solidFill>
              </a:defRPr>
            </a:pPr>
          </a:p>
        </p:txBody>
      </p:sp>
      <p:grpSp>
        <p:nvGrpSpPr>
          <p:cNvPr id="1468" name="Group 1468"/>
          <p:cNvGrpSpPr/>
          <p:nvPr/>
        </p:nvGrpSpPr>
        <p:grpSpPr>
          <a:xfrm>
            <a:off x="19338072" y="4019161"/>
            <a:ext cx="2210521" cy="2210521"/>
            <a:chOff x="0" y="0"/>
            <a:chExt cx="2210519" cy="2210519"/>
          </a:xfrm>
        </p:grpSpPr>
        <p:sp>
          <p:nvSpPr>
            <p:cNvPr id="1466" name="Shape 1466"/>
            <p:cNvSpPr/>
            <p:nvPr/>
          </p:nvSpPr>
          <p:spPr>
            <a:xfrm>
              <a:off x="-1" y="-1"/>
              <a:ext cx="2210521" cy="2210521"/>
            </a:xfrm>
            <a:prstGeom prst="ellipse">
              <a:avLst/>
            </a:prstGeom>
            <a:solidFill>
              <a:srgbClr val="F2B62D"/>
            </a:solidFill>
            <a:ln w="12700" cap="flat">
              <a:noFill/>
              <a:miter lim="400000"/>
            </a:ln>
            <a:effectLst>
              <a:outerShdw sx="100000" sy="100000" kx="0" ky="0" algn="b" rotWithShape="0" blurRad="355600" dist="0" dir="0">
                <a:srgbClr val="000000">
                  <a:alpha val="75000"/>
                </a:srgbClr>
              </a:outerShdw>
            </a:effectLst>
          </p:spPr>
          <p:txBody>
            <a:bodyPr wrap="square" lIns="50800" tIns="50800" rIns="50800" bIns="50800" numCol="1" anchor="ctr">
              <a:noAutofit/>
            </a:bodyPr>
            <a:lstStyle/>
            <a:p>
              <a:pPr defTabSz="584200">
                <a:lnSpc>
                  <a:spcPct val="120000"/>
                </a:lnSpc>
                <a:defRPr spc="560" sz="2800"/>
              </a:pPr>
            </a:p>
          </p:txBody>
        </p:sp>
        <p:pic>
          <p:nvPicPr>
            <p:cNvPr id="1467" name="image17.png"/>
            <p:cNvPicPr>
              <a:picLocks noChangeAspect="1"/>
            </p:cNvPicPr>
            <p:nvPr/>
          </p:nvPicPr>
          <p:blipFill>
            <a:blip r:embed="rId2">
              <a:extLst/>
            </a:blip>
            <a:stretch>
              <a:fillRect/>
            </a:stretch>
          </p:blipFill>
          <p:spPr>
            <a:xfrm>
              <a:off x="792144" y="663195"/>
              <a:ext cx="626227" cy="884128"/>
            </a:xfrm>
            <a:prstGeom prst="rect">
              <a:avLst/>
            </a:prstGeom>
            <a:ln w="12700" cap="flat">
              <a:noFill/>
              <a:miter lim="400000"/>
            </a:ln>
            <a:effectLst/>
          </p:spPr>
        </p:pic>
      </p:grpSp>
      <p:sp>
        <p:nvSpPr>
          <p:cNvPr id="1469" name="Shape 1469"/>
          <p:cNvSpPr/>
          <p:nvPr/>
        </p:nvSpPr>
        <p:spPr>
          <a:xfrm>
            <a:off x="2441750" y="6573753"/>
            <a:ext cx="393030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lnSpc>
                <a:spcPct val="120000"/>
              </a:lnSpc>
              <a:defRPr spc="560" sz="2800"/>
            </a:lvl1pPr>
          </a:lstStyle>
          <a:p>
            <a:pPr/>
            <a:r>
              <a:t>Tension</a:t>
            </a:r>
          </a:p>
        </p:txBody>
      </p:sp>
      <p:sp>
        <p:nvSpPr>
          <p:cNvPr id="1470" name="Shape 1470"/>
          <p:cNvSpPr/>
          <p:nvPr/>
        </p:nvSpPr>
        <p:spPr>
          <a:xfrm>
            <a:off x="18312880" y="6557020"/>
            <a:ext cx="4260900"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lnSpc>
                <a:spcPct val="120000"/>
              </a:lnSpc>
              <a:defRPr spc="560" sz="2800"/>
            </a:lvl1pPr>
          </a:lstStyle>
          <a:p>
            <a:pPr/>
            <a:r>
              <a:t>Idea</a:t>
            </a:r>
          </a:p>
        </p:txBody>
      </p:sp>
      <p:grpSp>
        <p:nvGrpSpPr>
          <p:cNvPr id="1473" name="Group 1473"/>
          <p:cNvGrpSpPr/>
          <p:nvPr/>
        </p:nvGrpSpPr>
        <p:grpSpPr>
          <a:xfrm>
            <a:off x="3157545" y="4019161"/>
            <a:ext cx="2210521" cy="2210521"/>
            <a:chOff x="0" y="0"/>
            <a:chExt cx="2210519" cy="2210519"/>
          </a:xfrm>
        </p:grpSpPr>
        <p:sp>
          <p:nvSpPr>
            <p:cNvPr id="1471" name="Shape 1471"/>
            <p:cNvSpPr/>
            <p:nvPr/>
          </p:nvSpPr>
          <p:spPr>
            <a:xfrm>
              <a:off x="-1" y="-1"/>
              <a:ext cx="2210521" cy="2210521"/>
            </a:xfrm>
            <a:prstGeom prst="ellipse">
              <a:avLst/>
            </a:prstGeom>
            <a:solidFill>
              <a:srgbClr val="F2B62D"/>
            </a:solidFill>
            <a:ln w="12700" cap="flat">
              <a:noFill/>
              <a:miter lim="400000"/>
            </a:ln>
            <a:effectLst>
              <a:outerShdw sx="100000" sy="100000" kx="0" ky="0" algn="b" rotWithShape="0" blurRad="355600" dist="0" dir="0">
                <a:srgbClr val="000000">
                  <a:alpha val="75000"/>
                </a:srgbClr>
              </a:outerShdw>
            </a:effectLst>
          </p:spPr>
          <p:txBody>
            <a:bodyPr wrap="square" lIns="50800" tIns="50800" rIns="50800" bIns="50800" numCol="1" anchor="ctr">
              <a:noAutofit/>
            </a:bodyPr>
            <a:lstStyle/>
            <a:p>
              <a:pPr defTabSz="584200">
                <a:lnSpc>
                  <a:spcPct val="120000"/>
                </a:lnSpc>
                <a:defRPr spc="560" sz="2800"/>
              </a:pPr>
            </a:p>
          </p:txBody>
        </p:sp>
        <p:pic>
          <p:nvPicPr>
            <p:cNvPr id="1472" name="image18.png"/>
            <p:cNvPicPr>
              <a:picLocks noChangeAspect="1"/>
            </p:cNvPicPr>
            <p:nvPr/>
          </p:nvPicPr>
          <p:blipFill>
            <a:blip r:embed="rId3">
              <a:extLst/>
            </a:blip>
            <a:stretch>
              <a:fillRect/>
            </a:stretch>
          </p:blipFill>
          <p:spPr>
            <a:xfrm>
              <a:off x="608367" y="812674"/>
              <a:ext cx="931897" cy="642688"/>
            </a:xfrm>
            <a:prstGeom prst="rect">
              <a:avLst/>
            </a:prstGeom>
            <a:ln w="12700" cap="flat">
              <a:noFill/>
              <a:miter lim="400000"/>
            </a:ln>
            <a:effectLst/>
          </p:spPr>
        </p:pic>
      </p:grpSp>
      <p:grpSp>
        <p:nvGrpSpPr>
          <p:cNvPr id="1476" name="Group 1476"/>
          <p:cNvGrpSpPr/>
          <p:nvPr/>
        </p:nvGrpSpPr>
        <p:grpSpPr>
          <a:xfrm>
            <a:off x="11017687" y="3991800"/>
            <a:ext cx="2210521" cy="2210521"/>
            <a:chOff x="0" y="0"/>
            <a:chExt cx="2210519" cy="2210519"/>
          </a:xfrm>
        </p:grpSpPr>
        <p:sp>
          <p:nvSpPr>
            <p:cNvPr id="1474" name="Shape 1474"/>
            <p:cNvSpPr/>
            <p:nvPr/>
          </p:nvSpPr>
          <p:spPr>
            <a:xfrm>
              <a:off x="-1" y="-1"/>
              <a:ext cx="2210521" cy="2210521"/>
            </a:xfrm>
            <a:prstGeom prst="ellipse">
              <a:avLst/>
            </a:prstGeom>
            <a:solidFill>
              <a:srgbClr val="F2B62D"/>
            </a:solidFill>
            <a:ln w="12700" cap="flat">
              <a:noFill/>
              <a:miter lim="400000"/>
            </a:ln>
            <a:effectLst>
              <a:outerShdw sx="100000" sy="100000" kx="0" ky="0" algn="b" rotWithShape="0" blurRad="355600" dist="0" dir="0">
                <a:srgbClr val="000000">
                  <a:alpha val="75000"/>
                </a:srgbClr>
              </a:outerShdw>
            </a:effectLst>
          </p:spPr>
          <p:txBody>
            <a:bodyPr wrap="square" lIns="50800" tIns="50800" rIns="50800" bIns="50800" numCol="1" anchor="ctr">
              <a:noAutofit/>
            </a:bodyPr>
            <a:lstStyle/>
            <a:p>
              <a:pPr defTabSz="584200">
                <a:lnSpc>
                  <a:spcPct val="120000"/>
                </a:lnSpc>
                <a:defRPr spc="560" sz="2800"/>
              </a:pPr>
            </a:p>
          </p:txBody>
        </p:sp>
        <p:pic>
          <p:nvPicPr>
            <p:cNvPr id="1475" name="image19.png"/>
            <p:cNvPicPr>
              <a:picLocks noChangeAspect="1"/>
            </p:cNvPicPr>
            <p:nvPr/>
          </p:nvPicPr>
          <p:blipFill>
            <a:blip r:embed="rId4">
              <a:extLst/>
            </a:blip>
            <a:stretch>
              <a:fillRect/>
            </a:stretch>
          </p:blipFill>
          <p:spPr>
            <a:xfrm>
              <a:off x="542363" y="535538"/>
              <a:ext cx="1125792" cy="1125792"/>
            </a:xfrm>
            <a:prstGeom prst="rect">
              <a:avLst/>
            </a:prstGeom>
            <a:ln w="12700" cap="flat">
              <a:noFill/>
              <a:miter lim="400000"/>
            </a:ln>
            <a:effectLst/>
          </p:spPr>
        </p:pic>
      </p:grpSp>
      <p:sp>
        <p:nvSpPr>
          <p:cNvPr id="1477" name="Shape 1477"/>
          <p:cNvSpPr/>
          <p:nvPr/>
        </p:nvSpPr>
        <p:spPr>
          <a:xfrm>
            <a:off x="1270000" y="888999"/>
            <a:ext cx="7758708"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2B62D"/>
                </a:solidFill>
              </a:defRPr>
            </a:lvl1pPr>
          </a:lstStyle>
          <a:p>
            <a:pPr/>
            <a:r>
              <a:t>CREATIVE BRIEF </a:t>
            </a:r>
          </a:p>
        </p:txBody>
      </p:sp>
      <p:sp>
        <p:nvSpPr>
          <p:cNvPr id="1478" name="Shape 1478"/>
          <p:cNvSpPr/>
          <p:nvPr/>
        </p:nvSpPr>
        <p:spPr>
          <a:xfrm>
            <a:off x="10226848" y="6573753"/>
            <a:ext cx="393030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lnSpc>
                <a:spcPct val="120000"/>
              </a:lnSpc>
              <a:defRPr spc="560" sz="2800"/>
            </a:lvl1pPr>
          </a:lstStyle>
          <a:p>
            <a:pPr/>
            <a:r>
              <a:t>How</a:t>
            </a:r>
          </a:p>
        </p:txBody>
      </p:sp>
      <p:sp>
        <p:nvSpPr>
          <p:cNvPr id="1479" name="Shape 1479"/>
          <p:cNvSpPr/>
          <p:nvPr/>
        </p:nvSpPr>
        <p:spPr>
          <a:xfrm>
            <a:off x="18312880" y="9268149"/>
            <a:ext cx="4256272" cy="10515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2800"/>
              </a:spcBef>
              <a:defRPr cap="none" spc="0" sz="2800">
                <a:solidFill>
                  <a:srgbClr val="DCDEE0"/>
                </a:solidFill>
              </a:defRPr>
            </a:lvl1pPr>
          </a:lstStyle>
          <a:p>
            <a:pPr/>
            <a:r>
              <a:t>Sed ut perspiciatis unde omnis iste natus error sit</a:t>
            </a:r>
          </a:p>
        </p:txBody>
      </p:sp>
      <p:sp>
        <p:nvSpPr>
          <p:cNvPr id="1480" name="Shape 1480"/>
          <p:cNvSpPr/>
          <p:nvPr/>
        </p:nvSpPr>
        <p:spPr>
          <a:xfrm>
            <a:off x="10063864" y="9268149"/>
            <a:ext cx="4256271" cy="15697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2800"/>
              </a:spcBef>
              <a:defRPr cap="none" spc="0" sz="2800">
                <a:solidFill>
                  <a:srgbClr val="DCDEE0"/>
                </a:solidFill>
              </a:defRPr>
            </a:lvl1pPr>
          </a:lstStyle>
          <a:p>
            <a:pPr/>
            <a:r>
              <a:t>Sed ut perspiciatis unde omnis iste natus error sit voluptatem accusantium.</a:t>
            </a:r>
          </a:p>
        </p:txBody>
      </p:sp>
      <p:sp>
        <p:nvSpPr>
          <p:cNvPr id="1481" name="Shape 1481"/>
          <p:cNvSpPr/>
          <p:nvPr/>
        </p:nvSpPr>
        <p:spPr>
          <a:xfrm>
            <a:off x="2278766" y="9268149"/>
            <a:ext cx="4256272" cy="15697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2800"/>
              </a:spcBef>
              <a:defRPr cap="none" spc="0" sz="2800">
                <a:solidFill>
                  <a:srgbClr val="DCDEE0"/>
                </a:solidFill>
              </a:defRPr>
            </a:lvl1pPr>
          </a:lstStyle>
          <a:p>
            <a:pPr/>
            <a:r>
              <a:t>Sed ut perspiciatis unde omnis iste natus error sit voluptatem accusantium.</a:t>
            </a:r>
          </a:p>
        </p:txBody>
      </p:sp>
      <p:sp>
        <p:nvSpPr>
          <p:cNvPr id="1482" name="Shape 148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1.xml><?xml version="1.0" encoding="utf-8"?>
<p:sldLayout xmlns:a="http://schemas.openxmlformats.org/drawingml/2006/main" xmlns:r="http://schemas.openxmlformats.org/officeDocument/2006/relationships" xmlns:p="http://schemas.openxmlformats.org/presentationml/2006/main" type="tx" showMasterSp="0" showMasterPhAnim="1">
  <p:cSld name="Moments Brief">
    <p:bg>
      <p:bgPr>
        <a:solidFill>
          <a:srgbClr val="EFEFEF"/>
        </a:solidFill>
      </p:bgPr>
    </p:bg>
    <p:spTree>
      <p:nvGrpSpPr>
        <p:cNvPr id="1" name=""/>
        <p:cNvGrpSpPr/>
        <p:nvPr/>
      </p:nvGrpSpPr>
      <p:grpSpPr>
        <a:xfrm>
          <a:off x="0" y="0"/>
          <a:ext cx="0" cy="0"/>
          <a:chOff x="0" y="0"/>
          <a:chExt cx="0" cy="0"/>
        </a:xfrm>
      </p:grpSpPr>
      <p:sp>
        <p:nvSpPr>
          <p:cNvPr id="1489" name="Shape 1489"/>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grpSp>
        <p:nvGrpSpPr>
          <p:cNvPr id="1492" name="Group 1492"/>
          <p:cNvGrpSpPr/>
          <p:nvPr/>
        </p:nvGrpSpPr>
        <p:grpSpPr>
          <a:xfrm>
            <a:off x="19338072" y="4019161"/>
            <a:ext cx="2210521" cy="2210521"/>
            <a:chOff x="0" y="0"/>
            <a:chExt cx="2210519" cy="2210519"/>
          </a:xfrm>
        </p:grpSpPr>
        <p:sp>
          <p:nvSpPr>
            <p:cNvPr id="1490" name="Shape 1490"/>
            <p:cNvSpPr/>
            <p:nvPr/>
          </p:nvSpPr>
          <p:spPr>
            <a:xfrm>
              <a:off x="-1" y="-1"/>
              <a:ext cx="2210521" cy="2210521"/>
            </a:xfrm>
            <a:prstGeom prst="ellipse">
              <a:avLst/>
            </a:prstGeom>
            <a:solidFill>
              <a:srgbClr val="F2B62D"/>
            </a:solidFill>
            <a:ln w="12700" cap="flat">
              <a:noFill/>
              <a:miter lim="400000"/>
            </a:ln>
            <a:effectLst>
              <a:outerShdw sx="100000" sy="100000" kx="0" ky="0" algn="b" rotWithShape="0" blurRad="355600" dist="0" dir="0">
                <a:srgbClr val="000000">
                  <a:alpha val="75000"/>
                </a:srgbClr>
              </a:outerShdw>
            </a:effectLst>
          </p:spPr>
          <p:txBody>
            <a:bodyPr wrap="square" lIns="50800" tIns="50800" rIns="50800" bIns="50800" numCol="1" anchor="ctr">
              <a:noAutofit/>
            </a:bodyPr>
            <a:lstStyle/>
            <a:p>
              <a:pPr defTabSz="584200">
                <a:lnSpc>
                  <a:spcPct val="120000"/>
                </a:lnSpc>
                <a:defRPr spc="560" sz="2800"/>
              </a:pPr>
            </a:p>
          </p:txBody>
        </p:sp>
        <p:pic>
          <p:nvPicPr>
            <p:cNvPr id="1491" name="image17.png"/>
            <p:cNvPicPr>
              <a:picLocks noChangeAspect="1"/>
            </p:cNvPicPr>
            <p:nvPr/>
          </p:nvPicPr>
          <p:blipFill>
            <a:blip r:embed="rId2">
              <a:extLst/>
            </a:blip>
            <a:stretch>
              <a:fillRect/>
            </a:stretch>
          </p:blipFill>
          <p:spPr>
            <a:xfrm>
              <a:off x="792144" y="663195"/>
              <a:ext cx="626227" cy="884128"/>
            </a:xfrm>
            <a:prstGeom prst="rect">
              <a:avLst/>
            </a:prstGeom>
            <a:ln w="12700" cap="flat">
              <a:noFill/>
              <a:miter lim="400000"/>
            </a:ln>
            <a:effectLst/>
          </p:spPr>
        </p:pic>
      </p:grpSp>
      <p:grpSp>
        <p:nvGrpSpPr>
          <p:cNvPr id="1495" name="Group 1495"/>
          <p:cNvGrpSpPr/>
          <p:nvPr/>
        </p:nvGrpSpPr>
        <p:grpSpPr>
          <a:xfrm>
            <a:off x="7835385" y="4019161"/>
            <a:ext cx="2210521" cy="2210521"/>
            <a:chOff x="0" y="0"/>
            <a:chExt cx="2210519" cy="2210519"/>
          </a:xfrm>
        </p:grpSpPr>
        <p:sp>
          <p:nvSpPr>
            <p:cNvPr id="1493" name="Shape 1493"/>
            <p:cNvSpPr/>
            <p:nvPr/>
          </p:nvSpPr>
          <p:spPr>
            <a:xfrm>
              <a:off x="-1" y="-1"/>
              <a:ext cx="2210521" cy="2210521"/>
            </a:xfrm>
            <a:prstGeom prst="ellipse">
              <a:avLst/>
            </a:prstGeom>
            <a:solidFill>
              <a:srgbClr val="F2B62D"/>
            </a:solidFill>
            <a:ln w="12700" cap="flat">
              <a:noFill/>
              <a:miter lim="400000"/>
            </a:ln>
            <a:effectLst>
              <a:outerShdw sx="100000" sy="100000" kx="0" ky="0" algn="b" rotWithShape="0" blurRad="355600" dist="0" dir="0">
                <a:srgbClr val="000000">
                  <a:alpha val="75000"/>
                </a:srgbClr>
              </a:outerShdw>
            </a:effectLst>
          </p:spPr>
          <p:txBody>
            <a:bodyPr wrap="square" lIns="50800" tIns="50800" rIns="50800" bIns="50800" numCol="1" anchor="ctr">
              <a:noAutofit/>
            </a:bodyPr>
            <a:lstStyle/>
            <a:p>
              <a:pPr defTabSz="584200">
                <a:lnSpc>
                  <a:spcPct val="120000"/>
                </a:lnSpc>
                <a:defRPr spc="560" sz="2800"/>
              </a:pPr>
            </a:p>
          </p:txBody>
        </p:sp>
        <p:pic>
          <p:nvPicPr>
            <p:cNvPr id="1494" name="image18.png"/>
            <p:cNvPicPr>
              <a:picLocks noChangeAspect="1"/>
            </p:cNvPicPr>
            <p:nvPr/>
          </p:nvPicPr>
          <p:blipFill>
            <a:blip r:embed="rId3">
              <a:extLst/>
            </a:blip>
            <a:stretch>
              <a:fillRect/>
            </a:stretch>
          </p:blipFill>
          <p:spPr>
            <a:xfrm>
              <a:off x="639311" y="783915"/>
              <a:ext cx="931896" cy="642688"/>
            </a:xfrm>
            <a:prstGeom prst="rect">
              <a:avLst/>
            </a:prstGeom>
            <a:ln w="12700" cap="flat">
              <a:noFill/>
              <a:miter lim="400000"/>
            </a:ln>
            <a:effectLst/>
          </p:spPr>
        </p:pic>
      </p:grpSp>
      <p:grpSp>
        <p:nvGrpSpPr>
          <p:cNvPr id="1498" name="Group 1498"/>
          <p:cNvGrpSpPr/>
          <p:nvPr/>
        </p:nvGrpSpPr>
        <p:grpSpPr>
          <a:xfrm>
            <a:off x="13586727" y="4019161"/>
            <a:ext cx="2210521" cy="2210521"/>
            <a:chOff x="0" y="0"/>
            <a:chExt cx="2210519" cy="2210519"/>
          </a:xfrm>
        </p:grpSpPr>
        <p:sp>
          <p:nvSpPr>
            <p:cNvPr id="1496" name="Shape 1496"/>
            <p:cNvSpPr/>
            <p:nvPr/>
          </p:nvSpPr>
          <p:spPr>
            <a:xfrm>
              <a:off x="-1" y="-1"/>
              <a:ext cx="2210521" cy="2210521"/>
            </a:xfrm>
            <a:prstGeom prst="ellipse">
              <a:avLst/>
            </a:prstGeom>
            <a:solidFill>
              <a:srgbClr val="F2B62D"/>
            </a:solidFill>
            <a:ln w="12700" cap="flat">
              <a:noFill/>
              <a:miter lim="400000"/>
            </a:ln>
            <a:effectLst>
              <a:outerShdw sx="100000" sy="100000" kx="0" ky="0" algn="b" rotWithShape="0" blurRad="355600" dist="0" dir="0">
                <a:srgbClr val="000000">
                  <a:alpha val="75000"/>
                </a:srgbClr>
              </a:outerShdw>
            </a:effectLst>
          </p:spPr>
          <p:txBody>
            <a:bodyPr wrap="square" lIns="50800" tIns="50800" rIns="50800" bIns="50800" numCol="1" anchor="ctr">
              <a:noAutofit/>
            </a:bodyPr>
            <a:lstStyle/>
            <a:p>
              <a:pPr defTabSz="584200">
                <a:lnSpc>
                  <a:spcPct val="120000"/>
                </a:lnSpc>
                <a:defRPr spc="560" sz="2800"/>
              </a:pPr>
            </a:p>
          </p:txBody>
        </p:sp>
        <p:pic>
          <p:nvPicPr>
            <p:cNvPr id="1497" name="image19.png"/>
            <p:cNvPicPr>
              <a:picLocks noChangeAspect="1"/>
            </p:cNvPicPr>
            <p:nvPr/>
          </p:nvPicPr>
          <p:blipFill>
            <a:blip r:embed="rId4">
              <a:extLst/>
            </a:blip>
            <a:stretch>
              <a:fillRect/>
            </a:stretch>
          </p:blipFill>
          <p:spPr>
            <a:xfrm>
              <a:off x="542363" y="535538"/>
              <a:ext cx="1125792" cy="1125792"/>
            </a:xfrm>
            <a:prstGeom prst="rect">
              <a:avLst/>
            </a:prstGeom>
            <a:ln w="12700" cap="flat">
              <a:noFill/>
              <a:miter lim="400000"/>
            </a:ln>
            <a:effectLst/>
          </p:spPr>
        </p:pic>
      </p:grpSp>
      <p:sp>
        <p:nvSpPr>
          <p:cNvPr id="1499" name="Shape 1499"/>
          <p:cNvSpPr/>
          <p:nvPr/>
        </p:nvSpPr>
        <p:spPr>
          <a:xfrm>
            <a:off x="1270000" y="812799"/>
            <a:ext cx="7758708"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2B62D"/>
                </a:solidFill>
                <a:latin typeface="Brandon Grotesque Regular"/>
                <a:ea typeface="Brandon Grotesque Regular"/>
                <a:cs typeface="Brandon Grotesque Regular"/>
                <a:sym typeface="Brandon Grotesque Regular"/>
              </a:defRPr>
            </a:lvl1pPr>
          </a:lstStyle>
          <a:p>
            <a:pPr/>
            <a:r>
              <a:t>MOMENTS BRIEF </a:t>
            </a:r>
          </a:p>
        </p:txBody>
      </p:sp>
      <p:grpSp>
        <p:nvGrpSpPr>
          <p:cNvPr id="1502" name="Group 1502"/>
          <p:cNvGrpSpPr/>
          <p:nvPr/>
        </p:nvGrpSpPr>
        <p:grpSpPr>
          <a:xfrm>
            <a:off x="2084040" y="4019161"/>
            <a:ext cx="2210521" cy="2210521"/>
            <a:chOff x="0" y="0"/>
            <a:chExt cx="2210519" cy="2210519"/>
          </a:xfrm>
        </p:grpSpPr>
        <p:sp>
          <p:nvSpPr>
            <p:cNvPr id="1500" name="Shape 1500"/>
            <p:cNvSpPr/>
            <p:nvPr/>
          </p:nvSpPr>
          <p:spPr>
            <a:xfrm>
              <a:off x="-1" y="-1"/>
              <a:ext cx="2210521" cy="2210521"/>
            </a:xfrm>
            <a:prstGeom prst="ellipse">
              <a:avLst/>
            </a:prstGeom>
            <a:solidFill>
              <a:srgbClr val="F2B62D"/>
            </a:solidFill>
            <a:ln w="12700" cap="flat">
              <a:noFill/>
              <a:miter lim="400000"/>
            </a:ln>
            <a:effectLst>
              <a:outerShdw sx="100000" sy="100000" kx="0" ky="0" algn="b" rotWithShape="0" blurRad="355600" dist="0" dir="0">
                <a:srgbClr val="000000">
                  <a:alpha val="75000"/>
                </a:srgbClr>
              </a:outerShdw>
            </a:effectLst>
          </p:spPr>
          <p:txBody>
            <a:bodyPr wrap="square" lIns="50800" tIns="50800" rIns="50800" bIns="50800" numCol="1" anchor="ctr">
              <a:noAutofit/>
            </a:bodyPr>
            <a:lstStyle/>
            <a:p>
              <a:pPr defTabSz="584200">
                <a:lnSpc>
                  <a:spcPct val="120000"/>
                </a:lnSpc>
                <a:defRPr spc="560" sz="2800"/>
              </a:pPr>
            </a:p>
          </p:txBody>
        </p:sp>
        <p:pic>
          <p:nvPicPr>
            <p:cNvPr id="1501" name="image20.png"/>
            <p:cNvPicPr>
              <a:picLocks noChangeAspect="1"/>
            </p:cNvPicPr>
            <p:nvPr/>
          </p:nvPicPr>
          <p:blipFill>
            <a:blip r:embed="rId5">
              <a:extLst/>
            </a:blip>
            <a:stretch>
              <a:fillRect/>
            </a:stretch>
          </p:blipFill>
          <p:spPr>
            <a:xfrm>
              <a:off x="603962" y="569203"/>
              <a:ext cx="1002594" cy="1072112"/>
            </a:xfrm>
            <a:prstGeom prst="rect">
              <a:avLst/>
            </a:prstGeom>
            <a:ln w="12700" cap="flat">
              <a:noFill/>
              <a:miter lim="400000"/>
            </a:ln>
            <a:effectLst/>
          </p:spPr>
        </p:pic>
      </p:grpSp>
      <p:sp>
        <p:nvSpPr>
          <p:cNvPr id="1503" name="Shape 1503"/>
          <p:cNvSpPr/>
          <p:nvPr/>
        </p:nvSpPr>
        <p:spPr>
          <a:xfrm>
            <a:off x="544410" y="7304533"/>
            <a:ext cx="5289781"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584200">
              <a:lnSpc>
                <a:spcPct val="120000"/>
              </a:lnSpc>
              <a:defRPr spc="308" sz="2800">
                <a:solidFill>
                  <a:srgbClr val="000000"/>
                </a:solidFill>
                <a:latin typeface="Brandon Grotesque Regular"/>
                <a:ea typeface="Brandon Grotesque Regular"/>
                <a:cs typeface="Brandon Grotesque Regular"/>
                <a:sym typeface="Brandon Grotesque Regular"/>
              </a:defRPr>
            </a:lvl1pPr>
          </a:lstStyle>
          <a:p>
            <a:pPr/>
            <a:r>
              <a:t>BRAND POV</a:t>
            </a:r>
          </a:p>
        </p:txBody>
      </p:sp>
      <p:sp>
        <p:nvSpPr>
          <p:cNvPr id="1504" name="Shape 1504"/>
          <p:cNvSpPr/>
          <p:nvPr/>
        </p:nvSpPr>
        <p:spPr>
          <a:xfrm>
            <a:off x="6295754" y="7304533"/>
            <a:ext cx="5289780"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584200">
              <a:lnSpc>
                <a:spcPct val="120000"/>
              </a:lnSpc>
              <a:defRPr spc="308" sz="2800">
                <a:solidFill>
                  <a:srgbClr val="000000"/>
                </a:solidFill>
                <a:latin typeface="Brandon Grotesque Regular"/>
                <a:ea typeface="Brandon Grotesque Regular"/>
                <a:cs typeface="Brandon Grotesque Regular"/>
                <a:sym typeface="Brandon Grotesque Regular"/>
              </a:defRPr>
            </a:lvl1pPr>
          </a:lstStyle>
          <a:p>
            <a:pPr/>
            <a:r>
              <a:t>TENSION</a:t>
            </a:r>
          </a:p>
        </p:txBody>
      </p:sp>
      <p:sp>
        <p:nvSpPr>
          <p:cNvPr id="1505" name="Shape 1505"/>
          <p:cNvSpPr/>
          <p:nvPr/>
        </p:nvSpPr>
        <p:spPr>
          <a:xfrm>
            <a:off x="12047097" y="7304533"/>
            <a:ext cx="5289780"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584200">
              <a:lnSpc>
                <a:spcPct val="120000"/>
              </a:lnSpc>
              <a:defRPr spc="308" sz="2800">
                <a:solidFill>
                  <a:srgbClr val="000000"/>
                </a:solidFill>
                <a:latin typeface="Brandon Grotesque Regular"/>
                <a:ea typeface="Brandon Grotesque Regular"/>
                <a:cs typeface="Brandon Grotesque Regular"/>
                <a:sym typeface="Brandon Grotesque Regular"/>
              </a:defRPr>
            </a:lvl1pPr>
          </a:lstStyle>
          <a:p>
            <a:pPr/>
            <a:r>
              <a:t>WHAT IF / HOW</a:t>
            </a:r>
          </a:p>
        </p:txBody>
      </p:sp>
      <p:sp>
        <p:nvSpPr>
          <p:cNvPr id="1506" name="Shape 1506"/>
          <p:cNvSpPr/>
          <p:nvPr/>
        </p:nvSpPr>
        <p:spPr>
          <a:xfrm>
            <a:off x="17798442" y="7304533"/>
            <a:ext cx="5289780"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584200">
              <a:lnSpc>
                <a:spcPct val="120000"/>
              </a:lnSpc>
              <a:defRPr spc="308" sz="2800">
                <a:solidFill>
                  <a:srgbClr val="000000"/>
                </a:solidFill>
                <a:latin typeface="Brandon Grotesque Regular"/>
                <a:ea typeface="Brandon Grotesque Regular"/>
                <a:cs typeface="Brandon Grotesque Regular"/>
                <a:sym typeface="Brandon Grotesque Regular"/>
              </a:defRPr>
            </a:lvl1pPr>
          </a:lstStyle>
          <a:p>
            <a:pPr/>
            <a:r>
              <a:t>IDEA</a:t>
            </a:r>
          </a:p>
        </p:txBody>
      </p:sp>
      <p:sp>
        <p:nvSpPr>
          <p:cNvPr id="1507" name="Shape 1507"/>
          <p:cNvSpPr/>
          <p:nvPr>
            <p:ph type="body" sz="quarter" idx="1"/>
          </p:nvPr>
        </p:nvSpPr>
        <p:spPr>
          <a:xfrm>
            <a:off x="1061164" y="9520118"/>
            <a:ext cx="4256272" cy="1915162"/>
          </a:xfrm>
          <a:prstGeom prst="rect">
            <a:avLst/>
          </a:prstGeom>
        </p:spPr>
        <p:txBody>
          <a:bodyPr/>
          <a:lstStyle>
            <a:lvl1pPr algn="ctr">
              <a:spcBef>
                <a:spcPts val="4200"/>
              </a:spcBef>
              <a:defRPr cap="none" i="0" spc="0" sz="3100">
                <a:solidFill>
                  <a:srgbClr val="000000"/>
                </a:solidFill>
                <a:latin typeface="Avenir Next"/>
                <a:ea typeface="Avenir Next"/>
                <a:cs typeface="Avenir Next"/>
                <a:sym typeface="Avenir Next"/>
              </a:defRPr>
            </a:lvl1pPr>
            <a:lvl2pPr marL="1013556" indent="-378556" algn="ctr">
              <a:spcBef>
                <a:spcPts val="4200"/>
              </a:spcBef>
              <a:defRPr cap="none" i="0" spc="0" sz="3100">
                <a:solidFill>
                  <a:srgbClr val="000000"/>
                </a:solidFill>
                <a:latin typeface="Avenir Next"/>
                <a:ea typeface="Avenir Next"/>
                <a:cs typeface="Avenir Next"/>
                <a:sym typeface="Avenir Next"/>
              </a:defRPr>
            </a:lvl2pPr>
            <a:lvl3pPr marL="1648556" indent="-378556" algn="ctr">
              <a:spcBef>
                <a:spcPts val="4200"/>
              </a:spcBef>
              <a:defRPr cap="none" i="0" spc="0" sz="3100">
                <a:solidFill>
                  <a:srgbClr val="000000"/>
                </a:solidFill>
                <a:latin typeface="Avenir Next"/>
                <a:ea typeface="Avenir Next"/>
                <a:cs typeface="Avenir Next"/>
                <a:sym typeface="Avenir Next"/>
              </a:defRPr>
            </a:lvl3pPr>
            <a:lvl4pPr marL="2283556" indent="-378556" algn="ctr">
              <a:spcBef>
                <a:spcPts val="4200"/>
              </a:spcBef>
              <a:defRPr cap="none" i="0" spc="0" sz="3100">
                <a:solidFill>
                  <a:srgbClr val="000000"/>
                </a:solidFill>
                <a:latin typeface="Avenir Next"/>
                <a:ea typeface="Avenir Next"/>
                <a:cs typeface="Avenir Next"/>
                <a:sym typeface="Avenir Next"/>
              </a:defRPr>
            </a:lvl4pPr>
            <a:lvl5pPr marL="2918556" indent="-378556" algn="ctr">
              <a:spcBef>
                <a:spcPts val="4200"/>
              </a:spcBef>
              <a:defRPr cap="none" i="0" spc="0" sz="3100">
                <a:solidFill>
                  <a:srgbClr val="000000"/>
                </a:solidFill>
                <a:latin typeface="Avenir Next"/>
                <a:ea typeface="Avenir Next"/>
                <a:cs typeface="Avenir Next"/>
                <a:sym typeface="Avenir Next"/>
              </a:defRPr>
            </a:lvl5pPr>
          </a:lstStyle>
          <a:p>
            <a:pPr/>
            <a:r>
              <a:t>Body Level One</a:t>
            </a:r>
          </a:p>
          <a:p>
            <a:pPr lvl="1"/>
            <a:r>
              <a:t>Body Level Two</a:t>
            </a:r>
          </a:p>
          <a:p>
            <a:pPr lvl="2"/>
            <a:r>
              <a:t>Body Level Three</a:t>
            </a:r>
          </a:p>
          <a:p>
            <a:pPr lvl="3"/>
            <a:r>
              <a:t>Body Level Four</a:t>
            </a:r>
          </a:p>
          <a:p>
            <a:pPr lvl="4"/>
            <a:r>
              <a:t>Body Level Five</a:t>
            </a:r>
          </a:p>
        </p:txBody>
      </p:sp>
      <p:sp>
        <p:nvSpPr>
          <p:cNvPr id="1508" name="Shape 1508"/>
          <p:cNvSpPr/>
          <p:nvPr>
            <p:ph type="body" sz="quarter" idx="13"/>
          </p:nvPr>
        </p:nvSpPr>
        <p:spPr>
          <a:xfrm>
            <a:off x="6812508" y="9520118"/>
            <a:ext cx="4256273" cy="2555242"/>
          </a:xfrm>
          <a:prstGeom prst="rect">
            <a:avLst/>
          </a:prstGeom>
        </p:spPr>
        <p:txBody>
          <a:bodyPr/>
          <a:lstStyle/>
          <a:p>
            <a:pPr algn="ctr">
              <a:spcBef>
                <a:spcPts val="4200"/>
              </a:spcBef>
              <a:defRPr cap="none" i="0" spc="0" sz="3100">
                <a:solidFill>
                  <a:srgbClr val="000000"/>
                </a:solidFill>
                <a:latin typeface="Avenir Next"/>
                <a:ea typeface="Avenir Next"/>
                <a:cs typeface="Avenir Next"/>
                <a:sym typeface="Avenir Next"/>
              </a:defRPr>
            </a:pPr>
          </a:p>
        </p:txBody>
      </p:sp>
      <p:sp>
        <p:nvSpPr>
          <p:cNvPr id="1509" name="Shape 1509"/>
          <p:cNvSpPr/>
          <p:nvPr>
            <p:ph type="body" sz="quarter" idx="14"/>
          </p:nvPr>
        </p:nvSpPr>
        <p:spPr>
          <a:xfrm>
            <a:off x="12563851" y="9520118"/>
            <a:ext cx="4256272" cy="2555242"/>
          </a:xfrm>
          <a:prstGeom prst="rect">
            <a:avLst/>
          </a:prstGeom>
        </p:spPr>
        <p:txBody>
          <a:bodyPr/>
          <a:lstStyle/>
          <a:p>
            <a:pPr algn="ctr">
              <a:spcBef>
                <a:spcPts val="4200"/>
              </a:spcBef>
              <a:defRPr cap="none" i="0" spc="0" sz="3100">
                <a:solidFill>
                  <a:srgbClr val="000000"/>
                </a:solidFill>
                <a:latin typeface="Avenir Next"/>
                <a:ea typeface="Avenir Next"/>
                <a:cs typeface="Avenir Next"/>
                <a:sym typeface="Avenir Next"/>
              </a:defRPr>
            </a:pPr>
          </a:p>
        </p:txBody>
      </p:sp>
      <p:sp>
        <p:nvSpPr>
          <p:cNvPr id="1510" name="Shape 1510"/>
          <p:cNvSpPr/>
          <p:nvPr/>
        </p:nvSpPr>
        <p:spPr>
          <a:xfrm>
            <a:off x="18315195" y="9520118"/>
            <a:ext cx="4256272" cy="63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584200">
              <a:lnSpc>
                <a:spcPct val="120000"/>
              </a:lnSpc>
              <a:spcBef>
                <a:spcPts val="4200"/>
              </a:spcBef>
              <a:defRPr cap="none" spc="0" sz="3100">
                <a:solidFill>
                  <a:srgbClr val="000000"/>
                </a:solidFill>
                <a:latin typeface="Avenir Next"/>
                <a:ea typeface="Avenir Next"/>
                <a:cs typeface="Avenir Next"/>
                <a:sym typeface="Avenir Next"/>
              </a:defRPr>
            </a:lvl1pPr>
          </a:lstStyle>
          <a:p>
            <a:pPr/>
            <a:r>
              <a:t>……</a:t>
            </a:r>
          </a:p>
        </p:txBody>
      </p:sp>
      <p:sp>
        <p:nvSpPr>
          <p:cNvPr id="1511" name="Shape 151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2.xml><?xml version="1.0" encoding="utf-8"?>
<p:sldLayout xmlns:a="http://schemas.openxmlformats.org/drawingml/2006/main" xmlns:r="http://schemas.openxmlformats.org/officeDocument/2006/relationships" xmlns:p="http://schemas.openxmlformats.org/presentationml/2006/main" type="tx" showMasterSp="0" showMasterPhAnim="1">
  <p:cSld name="Creative Brief  Support Dark">
    <p:spTree>
      <p:nvGrpSpPr>
        <p:cNvPr id="1" name=""/>
        <p:cNvGrpSpPr/>
        <p:nvPr/>
      </p:nvGrpSpPr>
      <p:grpSpPr>
        <a:xfrm>
          <a:off x="0" y="0"/>
          <a:ext cx="0" cy="0"/>
          <a:chOff x="0" y="0"/>
          <a:chExt cx="0" cy="0"/>
        </a:xfrm>
      </p:grpSpPr>
      <p:sp>
        <p:nvSpPr>
          <p:cNvPr id="1518" name="Shape 1518"/>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1519" name="Shape 1519"/>
          <p:cNvSpPr/>
          <p:nvPr/>
        </p:nvSpPr>
        <p:spPr>
          <a:xfrm flipV="1">
            <a:off x="6738945" y="2500346"/>
            <a:ext cx="2" cy="1998649"/>
          </a:xfrm>
          <a:prstGeom prst="line">
            <a:avLst/>
          </a:prstGeom>
          <a:ln w="25400">
            <a:solidFill>
              <a:srgbClr val="FFFFFF"/>
            </a:solidFill>
            <a:miter lim="400000"/>
          </a:ln>
        </p:spPr>
        <p:txBody>
          <a:bodyPr lIns="45718" tIns="45718" rIns="45718" bIns="45718"/>
          <a:lstStyle/>
          <a:p>
            <a:pPr>
              <a:defRPr>
                <a:solidFill>
                  <a:srgbClr val="F2B62D"/>
                </a:solidFill>
              </a:defRPr>
            </a:pPr>
          </a:p>
        </p:txBody>
      </p:sp>
      <p:sp>
        <p:nvSpPr>
          <p:cNvPr id="1520" name="Shape 1520"/>
          <p:cNvSpPr/>
          <p:nvPr/>
        </p:nvSpPr>
        <p:spPr>
          <a:xfrm>
            <a:off x="2570216" y="2714808"/>
            <a:ext cx="3470171" cy="15697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120000"/>
              </a:lnSpc>
              <a:defRPr spc="560" sz="2800"/>
            </a:lvl1pPr>
          </a:lstStyle>
          <a:p>
            <a:pPr/>
            <a:r>
              <a:t>What does success look like</a:t>
            </a:r>
          </a:p>
        </p:txBody>
      </p:sp>
      <p:sp>
        <p:nvSpPr>
          <p:cNvPr id="1521" name="Shape 1521"/>
          <p:cNvSpPr/>
          <p:nvPr/>
        </p:nvSpPr>
        <p:spPr>
          <a:xfrm>
            <a:off x="1270000" y="812799"/>
            <a:ext cx="11302504"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2B62D"/>
                </a:solidFill>
                <a:latin typeface="Brandon Grotesque Regular"/>
                <a:ea typeface="Brandon Grotesque Regular"/>
                <a:cs typeface="Brandon Grotesque Regular"/>
                <a:sym typeface="Brandon Grotesque Regular"/>
              </a:defRPr>
            </a:lvl1pPr>
          </a:lstStyle>
          <a:p>
            <a:pPr/>
            <a:r>
              <a:t>CREATIVE BRIEF SUPPORT</a:t>
            </a:r>
          </a:p>
        </p:txBody>
      </p:sp>
      <p:sp>
        <p:nvSpPr>
          <p:cNvPr id="1522" name="Shape 1522"/>
          <p:cNvSpPr/>
          <p:nvPr/>
        </p:nvSpPr>
        <p:spPr>
          <a:xfrm>
            <a:off x="8157170" y="10814470"/>
            <a:ext cx="8704050" cy="10515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2800"/>
              </a:spcBef>
              <a:defRPr cap="none" spc="0" sz="2800">
                <a:solidFill>
                  <a:srgbClr val="DCDEE0"/>
                </a:solidFill>
              </a:defRPr>
            </a:lvl1pPr>
          </a:lstStyle>
          <a:p>
            <a:pPr/>
            <a:r>
              <a:t>Sed ut perspiciatis unde omnis iste natus error sit voluptatem accusantium.</a:t>
            </a:r>
          </a:p>
        </p:txBody>
      </p:sp>
      <p:sp>
        <p:nvSpPr>
          <p:cNvPr id="1523" name="Shape 1523"/>
          <p:cNvSpPr/>
          <p:nvPr/>
        </p:nvSpPr>
        <p:spPr>
          <a:xfrm>
            <a:off x="8157170" y="2764593"/>
            <a:ext cx="9372090" cy="15697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2800"/>
              </a:spcBef>
              <a:defRPr cap="none" spc="0" sz="2800">
                <a:solidFill>
                  <a:srgbClr val="DCDEE0"/>
                </a:solidFill>
              </a:defRPr>
            </a:lvl1pPr>
          </a:lstStyle>
          <a:p>
            <a:pPr/>
            <a:r>
              <a:t>Sed ut perspiciatis unde omnis iste natus error sit voluptatem accusantium. Sed ut perspiciatis unde omnis iste natus error sit voluptatem accusantium.</a:t>
            </a:r>
          </a:p>
        </p:txBody>
      </p:sp>
      <p:sp>
        <p:nvSpPr>
          <p:cNvPr id="1524" name="Shape 1524"/>
          <p:cNvSpPr/>
          <p:nvPr/>
        </p:nvSpPr>
        <p:spPr>
          <a:xfrm flipV="1">
            <a:off x="6726245" y="5310238"/>
            <a:ext cx="2" cy="3912525"/>
          </a:xfrm>
          <a:prstGeom prst="line">
            <a:avLst/>
          </a:prstGeom>
          <a:ln w="25400">
            <a:solidFill>
              <a:srgbClr val="FFFFFF"/>
            </a:solidFill>
            <a:miter lim="400000"/>
          </a:ln>
        </p:spPr>
        <p:txBody>
          <a:bodyPr lIns="45718" tIns="45718" rIns="45718" bIns="45718"/>
          <a:lstStyle/>
          <a:p>
            <a:pPr>
              <a:defRPr>
                <a:solidFill>
                  <a:srgbClr val="F2B62D"/>
                </a:solidFill>
              </a:defRPr>
            </a:pPr>
          </a:p>
        </p:txBody>
      </p:sp>
      <p:sp>
        <p:nvSpPr>
          <p:cNvPr id="1525" name="Shape 1525"/>
          <p:cNvSpPr/>
          <p:nvPr/>
        </p:nvSpPr>
        <p:spPr>
          <a:xfrm flipV="1">
            <a:off x="6700846" y="10034006"/>
            <a:ext cx="2" cy="2527147"/>
          </a:xfrm>
          <a:prstGeom prst="line">
            <a:avLst/>
          </a:prstGeom>
          <a:ln w="25400">
            <a:solidFill>
              <a:srgbClr val="FFFFFF"/>
            </a:solidFill>
            <a:miter lim="400000"/>
          </a:ln>
        </p:spPr>
        <p:txBody>
          <a:bodyPr lIns="45718" tIns="45718" rIns="45718" bIns="45718"/>
          <a:lstStyle/>
          <a:p>
            <a:pPr>
              <a:defRPr>
                <a:solidFill>
                  <a:srgbClr val="F2B62D"/>
                </a:solidFill>
              </a:defRPr>
            </a:pPr>
          </a:p>
        </p:txBody>
      </p:sp>
      <p:sp>
        <p:nvSpPr>
          <p:cNvPr id="1526" name="Shape 1526"/>
          <p:cNvSpPr/>
          <p:nvPr/>
        </p:nvSpPr>
        <p:spPr>
          <a:xfrm>
            <a:off x="2570216" y="10771798"/>
            <a:ext cx="3470171" cy="10515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120000"/>
              </a:lnSpc>
              <a:defRPr spc="560" sz="2800"/>
            </a:lvl1pPr>
          </a:lstStyle>
          <a:p>
            <a:pPr/>
            <a:r>
              <a:t>Deliverables&amp; Media</a:t>
            </a:r>
          </a:p>
        </p:txBody>
      </p:sp>
      <p:sp>
        <p:nvSpPr>
          <p:cNvPr id="1527" name="Shape 1527"/>
          <p:cNvSpPr/>
          <p:nvPr/>
        </p:nvSpPr>
        <p:spPr>
          <a:xfrm>
            <a:off x="2570216" y="6574724"/>
            <a:ext cx="3470171" cy="10515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lnSpc>
                <a:spcPct val="120000"/>
              </a:lnSpc>
              <a:defRPr spc="560" sz="2800"/>
            </a:pPr>
            <a:r>
              <a:t>MESSAGES &amp;</a:t>
            </a:r>
          </a:p>
          <a:p>
            <a:pPr defTabSz="584200">
              <a:lnSpc>
                <a:spcPct val="120000"/>
              </a:lnSpc>
              <a:defRPr spc="560" sz="2800"/>
            </a:pPr>
            <a:r>
              <a:t>SUPPORT</a:t>
            </a:r>
          </a:p>
        </p:txBody>
      </p:sp>
      <p:sp>
        <p:nvSpPr>
          <p:cNvPr id="1528" name="Shape 1528"/>
          <p:cNvSpPr/>
          <p:nvPr/>
        </p:nvSpPr>
        <p:spPr>
          <a:xfrm>
            <a:off x="8157170" y="5587560"/>
            <a:ext cx="3333592" cy="342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584200">
              <a:spcBef>
                <a:spcPts val="4200"/>
              </a:spcBef>
              <a:defRPr cap="none" spc="0" sz="2800">
                <a:solidFill>
                  <a:srgbClr val="EFEFEF"/>
                </a:solidFill>
              </a:defRPr>
            </a:pPr>
            <a:r>
              <a:t>Bullet 1</a:t>
            </a:r>
          </a:p>
          <a:p>
            <a:pPr defTabSz="584200">
              <a:spcBef>
                <a:spcPts val="4200"/>
              </a:spcBef>
              <a:defRPr cap="none" spc="0" sz="2800">
                <a:solidFill>
                  <a:srgbClr val="EFEFEF"/>
                </a:solidFill>
              </a:defRPr>
            </a:pPr>
            <a:r>
              <a:t>Bullet 2 </a:t>
            </a:r>
          </a:p>
          <a:p>
            <a:pPr defTabSz="584200">
              <a:spcBef>
                <a:spcPts val="4200"/>
              </a:spcBef>
              <a:defRPr cap="none" spc="0" sz="2800">
                <a:solidFill>
                  <a:srgbClr val="EFEFEF"/>
                </a:solidFill>
              </a:defRPr>
            </a:pPr>
            <a:r>
              <a:t>Bullet 3</a:t>
            </a:r>
          </a:p>
          <a:p>
            <a:pPr defTabSz="584200">
              <a:spcBef>
                <a:spcPts val="4200"/>
              </a:spcBef>
              <a:defRPr cap="none" spc="0" sz="2800">
                <a:solidFill>
                  <a:srgbClr val="EFEFEF"/>
                </a:solidFill>
              </a:defRPr>
            </a:pPr>
            <a:r>
              <a:t>Bullet 4</a:t>
            </a:r>
          </a:p>
        </p:txBody>
      </p:sp>
      <p:sp>
        <p:nvSpPr>
          <p:cNvPr id="1529" name="Shape 152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3.xml><?xml version="1.0" encoding="utf-8"?>
<p:sldLayout xmlns:a="http://schemas.openxmlformats.org/drawingml/2006/main" xmlns:r="http://schemas.openxmlformats.org/officeDocument/2006/relationships" xmlns:p="http://schemas.openxmlformats.org/presentationml/2006/main" type="tx" showMasterSp="0" showMasterPhAnim="1">
  <p:cSld name="Creative Brief  Support Light">
    <p:bg>
      <p:bgPr>
        <a:solidFill>
          <a:srgbClr val="EFEFEF"/>
        </a:solidFill>
      </p:bgPr>
    </p:bg>
    <p:spTree>
      <p:nvGrpSpPr>
        <p:cNvPr id="1" name=""/>
        <p:cNvGrpSpPr/>
        <p:nvPr/>
      </p:nvGrpSpPr>
      <p:grpSpPr>
        <a:xfrm>
          <a:off x="0" y="0"/>
          <a:ext cx="0" cy="0"/>
          <a:chOff x="0" y="0"/>
          <a:chExt cx="0" cy="0"/>
        </a:xfrm>
      </p:grpSpPr>
      <p:sp>
        <p:nvSpPr>
          <p:cNvPr id="1536" name="Shape 1536"/>
          <p:cNvSpPr/>
          <p:nvPr/>
        </p:nvSpPr>
        <p:spPr>
          <a:xfrm>
            <a:off x="15020082" y="13036548"/>
            <a:ext cx="8485570"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ELEVATE GALLERY  |  All rights reserved.</a:t>
            </a:r>
          </a:p>
        </p:txBody>
      </p:sp>
      <p:sp>
        <p:nvSpPr>
          <p:cNvPr id="1537" name="Shape 1537"/>
          <p:cNvSpPr/>
          <p:nvPr/>
        </p:nvSpPr>
        <p:spPr>
          <a:xfrm>
            <a:off x="1270000" y="812799"/>
            <a:ext cx="11302504"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2B62D"/>
                </a:solidFill>
                <a:latin typeface="Brandon Grotesque Regular"/>
                <a:ea typeface="Brandon Grotesque Regular"/>
                <a:cs typeface="Brandon Grotesque Regular"/>
                <a:sym typeface="Brandon Grotesque Regular"/>
              </a:defRPr>
            </a:lvl1pPr>
          </a:lstStyle>
          <a:p>
            <a:pPr/>
            <a:r>
              <a:t>OPPORTUNITIES</a:t>
            </a:r>
          </a:p>
        </p:txBody>
      </p:sp>
      <p:sp>
        <p:nvSpPr>
          <p:cNvPr id="1538" name="Shape 153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4.xml><?xml version="1.0" encoding="utf-8"?>
<p:sldLayout xmlns:a="http://schemas.openxmlformats.org/drawingml/2006/main" xmlns:r="http://schemas.openxmlformats.org/officeDocument/2006/relationships" xmlns:p="http://schemas.openxmlformats.org/presentationml/2006/main" type="tx" showMasterSp="0" showMasterPhAnim="1">
  <p:cSld name="Brand Map Dark">
    <p:spTree>
      <p:nvGrpSpPr>
        <p:cNvPr id="1" name=""/>
        <p:cNvGrpSpPr/>
        <p:nvPr/>
      </p:nvGrpSpPr>
      <p:grpSpPr>
        <a:xfrm>
          <a:off x="0" y="0"/>
          <a:ext cx="0" cy="0"/>
          <a:chOff x="0" y="0"/>
          <a:chExt cx="0" cy="0"/>
        </a:xfrm>
      </p:grpSpPr>
      <p:sp>
        <p:nvSpPr>
          <p:cNvPr id="1545" name="Shape 1545"/>
          <p:cNvSpPr/>
          <p:nvPr>
            <p:ph type="pic" idx="13"/>
          </p:nvPr>
        </p:nvSpPr>
        <p:spPr>
          <a:xfrm>
            <a:off x="-55137" y="0"/>
            <a:ext cx="24494274" cy="13748744"/>
          </a:xfrm>
          <a:prstGeom prst="rect">
            <a:avLst/>
          </a:prstGeom>
        </p:spPr>
        <p:txBody>
          <a:bodyPr lIns="91439" tIns="45719" rIns="91439" bIns="45719">
            <a:noAutofit/>
          </a:bodyPr>
          <a:lstStyle/>
          <a:p>
            <a:pPr/>
          </a:p>
        </p:txBody>
      </p:sp>
      <p:sp>
        <p:nvSpPr>
          <p:cNvPr id="1546" name="Shape 1546"/>
          <p:cNvSpPr/>
          <p:nvPr/>
        </p:nvSpPr>
        <p:spPr>
          <a:xfrm>
            <a:off x="-2" y="0"/>
            <a:ext cx="24439198" cy="13716000"/>
          </a:xfrm>
          <a:prstGeom prst="rect">
            <a:avLst/>
          </a:prstGeom>
          <a:solidFill>
            <a:srgbClr val="000000">
              <a:alpha val="69580"/>
            </a:srgbClr>
          </a:solidFill>
          <a:ln w="12700">
            <a:miter lim="400000"/>
          </a:ln>
        </p:spPr>
        <p:txBody>
          <a:bodyPr lIns="50800" tIns="50800" rIns="50800" bIns="50800" anchor="ctr"/>
          <a:lstStyle/>
          <a:p>
            <a:pPr defTabSz="584200">
              <a:lnSpc>
                <a:spcPct val="120000"/>
              </a:lnSpc>
              <a:defRPr spc="480" sz="2400">
                <a:latin typeface="Georgia"/>
                <a:ea typeface="Georgia"/>
                <a:cs typeface="Georgia"/>
                <a:sym typeface="Georgia"/>
              </a:defRPr>
            </a:pPr>
          </a:p>
        </p:txBody>
      </p:sp>
      <p:sp>
        <p:nvSpPr>
          <p:cNvPr id="1547" name="Shape 1547"/>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1548" name="Shape 1548"/>
          <p:cNvSpPr/>
          <p:nvPr/>
        </p:nvSpPr>
        <p:spPr>
          <a:xfrm>
            <a:off x="7369309" y="2497908"/>
            <a:ext cx="9645383" cy="9645383"/>
          </a:xfrm>
          <a:prstGeom prst="line">
            <a:avLst/>
          </a:prstGeom>
          <a:ln w="38100">
            <a:solidFill>
              <a:srgbClr val="F2B62D"/>
            </a:solidFill>
            <a:miter lim="400000"/>
          </a:ln>
        </p:spPr>
        <p:txBody>
          <a:bodyPr lIns="45718" tIns="45718" rIns="45718" bIns="45718"/>
          <a:lstStyle/>
          <a:p>
            <a:pPr>
              <a:defRPr>
                <a:solidFill>
                  <a:srgbClr val="F2B62D"/>
                </a:solidFill>
              </a:defRPr>
            </a:pPr>
          </a:p>
        </p:txBody>
      </p:sp>
      <p:sp>
        <p:nvSpPr>
          <p:cNvPr id="1549" name="Shape 1549"/>
          <p:cNvSpPr/>
          <p:nvPr/>
        </p:nvSpPr>
        <p:spPr>
          <a:xfrm flipH="1">
            <a:off x="7282915" y="2497909"/>
            <a:ext cx="9645384" cy="9645384"/>
          </a:xfrm>
          <a:prstGeom prst="line">
            <a:avLst/>
          </a:prstGeom>
          <a:ln w="38100">
            <a:solidFill>
              <a:srgbClr val="F2B62D"/>
            </a:solidFill>
            <a:miter lim="400000"/>
          </a:ln>
        </p:spPr>
        <p:txBody>
          <a:bodyPr lIns="45718" tIns="45718" rIns="45718" bIns="45718"/>
          <a:lstStyle/>
          <a:p>
            <a:pPr>
              <a:defRPr>
                <a:solidFill>
                  <a:srgbClr val="F2B62D"/>
                </a:solidFill>
              </a:defRPr>
            </a:pPr>
          </a:p>
        </p:txBody>
      </p:sp>
      <p:sp>
        <p:nvSpPr>
          <p:cNvPr id="1550" name="Shape 1550"/>
          <p:cNvSpPr/>
          <p:nvPr/>
        </p:nvSpPr>
        <p:spPr>
          <a:xfrm>
            <a:off x="10153759" y="5331905"/>
            <a:ext cx="3977391" cy="3977391"/>
          </a:xfrm>
          <a:prstGeom prst="ellipse">
            <a:avLst/>
          </a:prstGeom>
          <a:solidFill>
            <a:srgbClr val="F2B62D"/>
          </a:solidFill>
          <a:ln w="38100">
            <a:solidFill>
              <a:srgbClr val="F2B62D"/>
            </a:solidFill>
            <a:miter lim="400000"/>
          </a:ln>
        </p:spPr>
        <p:txBody>
          <a:bodyPr lIns="50800" tIns="50800" rIns="50800" bIns="50800" anchor="ctr"/>
          <a:lstStyle/>
          <a:p>
            <a:pPr defTabSz="584200">
              <a:lnSpc>
                <a:spcPct val="120000"/>
              </a:lnSpc>
              <a:defRPr spc="560" sz="2800"/>
            </a:pPr>
          </a:p>
        </p:txBody>
      </p:sp>
      <p:sp>
        <p:nvSpPr>
          <p:cNvPr id="1551" name="Shape 1551"/>
          <p:cNvSpPr/>
          <p:nvPr/>
        </p:nvSpPr>
        <p:spPr>
          <a:xfrm>
            <a:off x="10153759" y="6794819"/>
            <a:ext cx="3977391" cy="10515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lnSpc>
                <a:spcPct val="120000"/>
              </a:lnSpc>
              <a:defRPr spc="560" sz="2800"/>
            </a:pPr>
            <a:r>
              <a:t>Powerful</a:t>
            </a:r>
          </a:p>
          <a:p>
            <a:pPr algn="ctr" defTabSz="584200">
              <a:lnSpc>
                <a:spcPct val="120000"/>
              </a:lnSpc>
              <a:defRPr spc="560" sz="2800"/>
            </a:pPr>
            <a:r>
              <a:t>Idea</a:t>
            </a:r>
          </a:p>
        </p:txBody>
      </p:sp>
      <p:sp>
        <p:nvSpPr>
          <p:cNvPr id="1552" name="Shape 1552"/>
          <p:cNvSpPr/>
          <p:nvPr/>
        </p:nvSpPr>
        <p:spPr>
          <a:xfrm>
            <a:off x="10230901" y="1758379"/>
            <a:ext cx="3977392"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lnSpc>
                <a:spcPct val="120000"/>
              </a:lnSpc>
              <a:defRPr spc="560" sz="2800"/>
            </a:lvl1pPr>
          </a:lstStyle>
          <a:p>
            <a:pPr/>
            <a:r>
              <a:t>Tension</a:t>
            </a:r>
          </a:p>
        </p:txBody>
      </p:sp>
      <p:sp>
        <p:nvSpPr>
          <p:cNvPr id="1553" name="Shape 1553"/>
          <p:cNvSpPr/>
          <p:nvPr/>
        </p:nvSpPr>
        <p:spPr>
          <a:xfrm>
            <a:off x="10230901" y="10230044"/>
            <a:ext cx="3977392"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lnSpc>
                <a:spcPct val="120000"/>
              </a:lnSpc>
              <a:defRPr spc="560" sz="2800"/>
            </a:lvl1pPr>
          </a:lstStyle>
          <a:p>
            <a:pPr/>
            <a:r>
              <a:t>What if</a:t>
            </a:r>
          </a:p>
        </p:txBody>
      </p:sp>
      <p:sp>
        <p:nvSpPr>
          <p:cNvPr id="1554" name="Shape 1554"/>
          <p:cNvSpPr/>
          <p:nvPr/>
        </p:nvSpPr>
        <p:spPr>
          <a:xfrm>
            <a:off x="9756093" y="3301175"/>
            <a:ext cx="5027730" cy="10515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lnSpc>
                <a:spcPct val="120000"/>
              </a:lnSpc>
              <a:spcBef>
                <a:spcPts val="2800"/>
              </a:spcBef>
              <a:defRPr cap="none" spc="0" sz="2800">
                <a:solidFill>
                  <a:srgbClr val="DCDEE0"/>
                </a:solidFill>
              </a:defRPr>
            </a:lvl1pPr>
          </a:lstStyle>
          <a:p>
            <a:pPr/>
            <a:r>
              <a:t>Sed ut perspiciatis unde omnis iste natus error sit voluptatem.</a:t>
            </a:r>
          </a:p>
        </p:txBody>
      </p:sp>
      <p:sp>
        <p:nvSpPr>
          <p:cNvPr id="1555" name="Shape 1555"/>
          <p:cNvSpPr/>
          <p:nvPr/>
        </p:nvSpPr>
        <p:spPr>
          <a:xfrm>
            <a:off x="9400493" y="11569952"/>
            <a:ext cx="5738930" cy="10515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lnSpc>
                <a:spcPct val="120000"/>
              </a:lnSpc>
              <a:spcBef>
                <a:spcPts val="2800"/>
              </a:spcBef>
              <a:defRPr cap="none" spc="0" sz="2800">
                <a:solidFill>
                  <a:srgbClr val="DCDEE0"/>
                </a:solidFill>
              </a:defRPr>
            </a:lvl1pPr>
          </a:lstStyle>
          <a:p>
            <a:pPr/>
            <a:r>
              <a:t>Sed ut perspiciatis unde omnis iste natus error sit voluptatem.</a:t>
            </a:r>
          </a:p>
        </p:txBody>
      </p:sp>
      <p:sp>
        <p:nvSpPr>
          <p:cNvPr id="1556" name="Shape 1556"/>
          <p:cNvSpPr/>
          <p:nvPr/>
        </p:nvSpPr>
        <p:spPr>
          <a:xfrm>
            <a:off x="1269999" y="1022349"/>
            <a:ext cx="6107710"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2B62D"/>
                </a:solidFill>
              </a:defRPr>
            </a:lvl1pPr>
          </a:lstStyle>
          <a:p>
            <a:pPr/>
            <a:r>
              <a:t>BRAND MAP</a:t>
            </a:r>
          </a:p>
        </p:txBody>
      </p:sp>
      <p:sp>
        <p:nvSpPr>
          <p:cNvPr id="1557" name="Shape 1557"/>
          <p:cNvSpPr/>
          <p:nvPr/>
        </p:nvSpPr>
        <p:spPr>
          <a:xfrm>
            <a:off x="16020192" y="5415980"/>
            <a:ext cx="3977392"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lnSpc>
                <a:spcPct val="120000"/>
              </a:lnSpc>
              <a:defRPr spc="560" sz="2800"/>
            </a:lvl1pPr>
          </a:lstStyle>
          <a:p>
            <a:pPr/>
            <a:r>
              <a:t>Experience </a:t>
            </a:r>
          </a:p>
        </p:txBody>
      </p:sp>
      <p:sp>
        <p:nvSpPr>
          <p:cNvPr id="1558" name="Shape 1558"/>
          <p:cNvSpPr/>
          <p:nvPr/>
        </p:nvSpPr>
        <p:spPr>
          <a:xfrm>
            <a:off x="4323853" y="5415980"/>
            <a:ext cx="3977392"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lnSpc>
                <a:spcPct val="120000"/>
              </a:lnSpc>
              <a:defRPr spc="560" sz="2800"/>
            </a:lvl1pPr>
          </a:lstStyle>
          <a:p>
            <a:pPr/>
            <a:r>
              <a:t>Purpose</a:t>
            </a:r>
          </a:p>
        </p:txBody>
      </p:sp>
      <p:sp>
        <p:nvSpPr>
          <p:cNvPr id="1559" name="Shape 1559"/>
          <p:cNvSpPr/>
          <p:nvPr/>
        </p:nvSpPr>
        <p:spPr>
          <a:xfrm>
            <a:off x="3496605" y="6958776"/>
            <a:ext cx="5738931" cy="10515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lnSpc>
                <a:spcPct val="120000"/>
              </a:lnSpc>
              <a:spcBef>
                <a:spcPts val="2800"/>
              </a:spcBef>
              <a:defRPr cap="none" spc="0" sz="2800">
                <a:solidFill>
                  <a:srgbClr val="DCDEE0"/>
                </a:solidFill>
              </a:defRPr>
            </a:lvl1pPr>
          </a:lstStyle>
          <a:p>
            <a:pPr/>
            <a:r>
              <a:t>Sed ut perspiciatis unde omnis iste natus error sit voluptatem.</a:t>
            </a:r>
          </a:p>
        </p:txBody>
      </p:sp>
      <p:sp>
        <p:nvSpPr>
          <p:cNvPr id="1560" name="Shape 1560"/>
          <p:cNvSpPr/>
          <p:nvPr/>
        </p:nvSpPr>
        <p:spPr>
          <a:xfrm>
            <a:off x="15139423" y="6958776"/>
            <a:ext cx="5738930" cy="10515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lnSpc>
                <a:spcPct val="120000"/>
              </a:lnSpc>
              <a:spcBef>
                <a:spcPts val="2800"/>
              </a:spcBef>
              <a:defRPr cap="none" spc="0" sz="2800">
                <a:solidFill>
                  <a:srgbClr val="DCDEE0"/>
                </a:solidFill>
              </a:defRPr>
            </a:lvl1pPr>
          </a:lstStyle>
          <a:p>
            <a:pPr/>
            <a:r>
              <a:t>Sed ut perspiciatis unde omnis iste natus error sit voluptatem.</a:t>
            </a:r>
          </a:p>
        </p:txBody>
      </p:sp>
      <p:sp>
        <p:nvSpPr>
          <p:cNvPr id="1561" name="Shape 156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5.xml><?xml version="1.0" encoding="utf-8"?>
<p:sldLayout xmlns:a="http://schemas.openxmlformats.org/drawingml/2006/main" xmlns:r="http://schemas.openxmlformats.org/officeDocument/2006/relationships" xmlns:p="http://schemas.openxmlformats.org/presentationml/2006/main" type="tx" showMasterSp="0" showMasterPhAnim="1">
  <p:cSld name="Brand Map Light">
    <p:bg>
      <p:bgPr>
        <a:solidFill>
          <a:srgbClr val="EFEFEF"/>
        </a:solidFill>
      </p:bgPr>
    </p:bg>
    <p:spTree>
      <p:nvGrpSpPr>
        <p:cNvPr id="1" name=""/>
        <p:cNvGrpSpPr/>
        <p:nvPr/>
      </p:nvGrpSpPr>
      <p:grpSpPr>
        <a:xfrm>
          <a:off x="0" y="0"/>
          <a:ext cx="0" cy="0"/>
          <a:chOff x="0" y="0"/>
          <a:chExt cx="0" cy="0"/>
        </a:xfrm>
      </p:grpSpPr>
      <p:sp>
        <p:nvSpPr>
          <p:cNvPr id="1568" name="Shape 1568"/>
          <p:cNvSpPr/>
          <p:nvPr/>
        </p:nvSpPr>
        <p:spPr>
          <a:xfrm>
            <a:off x="14486310" y="13036548"/>
            <a:ext cx="9019342"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2018 ELEVATE GALLERY  |  All rights reserved.</a:t>
            </a:r>
          </a:p>
        </p:txBody>
      </p:sp>
      <p:sp>
        <p:nvSpPr>
          <p:cNvPr id="1569" name="Shape 1569"/>
          <p:cNvSpPr/>
          <p:nvPr/>
        </p:nvSpPr>
        <p:spPr>
          <a:xfrm>
            <a:off x="7369309" y="2497908"/>
            <a:ext cx="9645383" cy="9645383"/>
          </a:xfrm>
          <a:prstGeom prst="line">
            <a:avLst/>
          </a:prstGeom>
          <a:ln w="38100">
            <a:solidFill>
              <a:srgbClr val="F2B62D"/>
            </a:solidFill>
            <a:miter lim="400000"/>
          </a:ln>
        </p:spPr>
        <p:txBody>
          <a:bodyPr lIns="45718" tIns="45718" rIns="45718" bIns="45718"/>
          <a:lstStyle/>
          <a:p>
            <a:pPr>
              <a:defRPr>
                <a:solidFill>
                  <a:srgbClr val="F2B62D"/>
                </a:solidFill>
              </a:defRPr>
            </a:pPr>
          </a:p>
        </p:txBody>
      </p:sp>
      <p:sp>
        <p:nvSpPr>
          <p:cNvPr id="1570" name="Shape 1570"/>
          <p:cNvSpPr/>
          <p:nvPr/>
        </p:nvSpPr>
        <p:spPr>
          <a:xfrm flipH="1">
            <a:off x="7282915" y="2497909"/>
            <a:ext cx="9645384" cy="9645384"/>
          </a:xfrm>
          <a:prstGeom prst="line">
            <a:avLst/>
          </a:prstGeom>
          <a:ln w="38100">
            <a:solidFill>
              <a:srgbClr val="F2B62D"/>
            </a:solidFill>
            <a:miter lim="400000"/>
          </a:ln>
        </p:spPr>
        <p:txBody>
          <a:bodyPr lIns="45718" tIns="45718" rIns="45718" bIns="45718"/>
          <a:lstStyle/>
          <a:p>
            <a:pPr>
              <a:defRPr>
                <a:solidFill>
                  <a:srgbClr val="F2B62D"/>
                </a:solidFill>
              </a:defRPr>
            </a:pPr>
          </a:p>
        </p:txBody>
      </p:sp>
      <p:sp>
        <p:nvSpPr>
          <p:cNvPr id="1571" name="Shape 1571"/>
          <p:cNvSpPr/>
          <p:nvPr/>
        </p:nvSpPr>
        <p:spPr>
          <a:xfrm>
            <a:off x="10153759" y="5331905"/>
            <a:ext cx="3977391" cy="3977391"/>
          </a:xfrm>
          <a:prstGeom prst="ellipse">
            <a:avLst/>
          </a:prstGeom>
          <a:solidFill>
            <a:srgbClr val="F2B62D"/>
          </a:solidFill>
          <a:ln w="38100">
            <a:solidFill>
              <a:srgbClr val="F2B62D"/>
            </a:solidFill>
            <a:miter lim="400000"/>
          </a:ln>
        </p:spPr>
        <p:txBody>
          <a:bodyPr lIns="50800" tIns="50800" rIns="50800" bIns="50800" anchor="ctr"/>
          <a:lstStyle/>
          <a:p>
            <a:pPr defTabSz="584200">
              <a:lnSpc>
                <a:spcPct val="120000"/>
              </a:lnSpc>
              <a:defRPr spc="560" sz="2800"/>
            </a:pPr>
          </a:p>
        </p:txBody>
      </p:sp>
      <p:sp>
        <p:nvSpPr>
          <p:cNvPr id="1572" name="Shape 1572"/>
          <p:cNvSpPr/>
          <p:nvPr/>
        </p:nvSpPr>
        <p:spPr>
          <a:xfrm>
            <a:off x="10203305" y="5452480"/>
            <a:ext cx="3977391" cy="9118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lnSpc>
                <a:spcPct val="120000"/>
              </a:lnSpc>
              <a:defRPr spc="400" sz="2000">
                <a:latin typeface="Brandon Grotesque Bold"/>
                <a:ea typeface="Brandon Grotesque Bold"/>
                <a:cs typeface="Brandon Grotesque Bold"/>
                <a:sym typeface="Brandon Grotesque Bold"/>
              </a:defRPr>
            </a:pPr>
            <a:r>
              <a:t>ESSENTIAL</a:t>
            </a:r>
          </a:p>
          <a:p>
            <a:pPr algn="ctr" defTabSz="584200">
              <a:lnSpc>
                <a:spcPct val="120000"/>
              </a:lnSpc>
              <a:defRPr spc="400" sz="2000">
                <a:latin typeface="Brandon Grotesque Bold"/>
                <a:ea typeface="Brandon Grotesque Bold"/>
                <a:cs typeface="Brandon Grotesque Bold"/>
                <a:sym typeface="Brandon Grotesque Bold"/>
              </a:defRPr>
            </a:pPr>
            <a:r>
              <a:t>CONCEPT</a:t>
            </a:r>
          </a:p>
        </p:txBody>
      </p:sp>
      <p:sp>
        <p:nvSpPr>
          <p:cNvPr id="1573" name="Shape 1573"/>
          <p:cNvSpPr/>
          <p:nvPr/>
        </p:nvSpPr>
        <p:spPr>
          <a:xfrm>
            <a:off x="9559043" y="2228326"/>
            <a:ext cx="5265912"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lnSpc>
                <a:spcPct val="120000"/>
              </a:lnSpc>
              <a:defRPr spc="560" sz="2800">
                <a:latin typeface="Brandon Grotesque Regular"/>
                <a:ea typeface="Brandon Grotesque Regular"/>
                <a:cs typeface="Brandon Grotesque Regular"/>
                <a:sym typeface="Brandon Grotesque Regular"/>
              </a:defRPr>
            </a:lvl1pPr>
          </a:lstStyle>
          <a:p>
            <a:pPr/>
            <a:r>
              <a:t>CREATIVE FRICTION</a:t>
            </a:r>
          </a:p>
        </p:txBody>
      </p:sp>
      <p:sp>
        <p:nvSpPr>
          <p:cNvPr id="1574" name="Shape 1574"/>
          <p:cNvSpPr/>
          <p:nvPr/>
        </p:nvSpPr>
        <p:spPr>
          <a:xfrm>
            <a:off x="10230901" y="11080944"/>
            <a:ext cx="3977392"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lnSpc>
                <a:spcPct val="120000"/>
              </a:lnSpc>
              <a:defRPr spc="560" sz="2800">
                <a:latin typeface="Brandon Grotesque Regular"/>
                <a:ea typeface="Brandon Grotesque Regular"/>
                <a:cs typeface="Brandon Grotesque Regular"/>
                <a:sym typeface="Brandon Grotesque Regular"/>
              </a:defRPr>
            </a:lvl1pPr>
          </a:lstStyle>
          <a:p>
            <a:pPr/>
            <a:r>
              <a:t>What if</a:t>
            </a:r>
          </a:p>
        </p:txBody>
      </p:sp>
      <p:sp>
        <p:nvSpPr>
          <p:cNvPr id="1575" name="Shape 1575"/>
          <p:cNvSpPr/>
          <p:nvPr/>
        </p:nvSpPr>
        <p:spPr>
          <a:xfrm>
            <a:off x="1270000" y="946149"/>
            <a:ext cx="8267304"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2B62D"/>
                </a:solidFill>
                <a:latin typeface="Brandon Grotesque Regular"/>
                <a:ea typeface="Brandon Grotesque Regular"/>
                <a:cs typeface="Brandon Grotesque Regular"/>
                <a:sym typeface="Brandon Grotesque Regular"/>
              </a:defRPr>
            </a:lvl1pPr>
          </a:lstStyle>
          <a:p>
            <a:pPr/>
            <a:r>
              <a:t>VALUE PROPOSITION</a:t>
            </a:r>
          </a:p>
        </p:txBody>
      </p:sp>
      <p:sp>
        <p:nvSpPr>
          <p:cNvPr id="1576" name="Shape 1576"/>
          <p:cNvSpPr/>
          <p:nvPr/>
        </p:nvSpPr>
        <p:spPr>
          <a:xfrm>
            <a:off x="14326626" y="5519419"/>
            <a:ext cx="6018321"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lnSpc>
                <a:spcPct val="120000"/>
              </a:lnSpc>
              <a:defRPr spc="560" sz="2800">
                <a:latin typeface="Brandon Grotesque Regular"/>
                <a:ea typeface="Brandon Grotesque Regular"/>
                <a:cs typeface="Brandon Grotesque Regular"/>
                <a:sym typeface="Brandon Grotesque Regular"/>
              </a:defRPr>
            </a:lvl1pPr>
          </a:lstStyle>
          <a:p>
            <a:pPr/>
            <a:r>
              <a:t>WHAT IS THE Experience </a:t>
            </a:r>
          </a:p>
        </p:txBody>
      </p:sp>
      <p:sp>
        <p:nvSpPr>
          <p:cNvPr id="1577" name="Shape 1577"/>
          <p:cNvSpPr/>
          <p:nvPr/>
        </p:nvSpPr>
        <p:spPr>
          <a:xfrm>
            <a:off x="4323853" y="5566032"/>
            <a:ext cx="3977392"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lnSpc>
                <a:spcPct val="120000"/>
              </a:lnSpc>
              <a:defRPr spc="560" sz="2800">
                <a:latin typeface="Brandon Grotesque Regular"/>
                <a:ea typeface="Brandon Grotesque Regular"/>
                <a:cs typeface="Brandon Grotesque Regular"/>
                <a:sym typeface="Brandon Grotesque Regular"/>
              </a:defRPr>
            </a:lvl1pPr>
          </a:lstStyle>
          <a:p>
            <a:pPr/>
            <a:r>
              <a:t>Purpose</a:t>
            </a:r>
          </a:p>
        </p:txBody>
      </p:sp>
      <p:sp>
        <p:nvSpPr>
          <p:cNvPr id="1578" name="Shape 1578"/>
          <p:cNvSpPr/>
          <p:nvPr/>
        </p:nvSpPr>
        <p:spPr>
          <a:xfrm>
            <a:off x="10230901" y="6808366"/>
            <a:ext cx="3977392" cy="182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lnSpc>
                <a:spcPct val="120000"/>
              </a:lnSpc>
              <a:defRPr cap="none" spc="560" sz="2800">
                <a:latin typeface="Brandon Grotesque Regular"/>
                <a:ea typeface="Brandon Grotesque Regular"/>
                <a:cs typeface="Brandon Grotesque Regular"/>
                <a:sym typeface="Brandon Grotesque Regular"/>
              </a:defRPr>
            </a:pPr>
            <a:r>
              <a:t>PEER to PEER </a:t>
            </a:r>
          </a:p>
          <a:p>
            <a:pPr algn="ctr" defTabSz="584200">
              <a:lnSpc>
                <a:spcPct val="120000"/>
              </a:lnSpc>
              <a:defRPr cap="none" spc="560" sz="2800">
                <a:latin typeface="Brandon Grotesque Regular"/>
                <a:ea typeface="Brandon Grotesque Regular"/>
                <a:cs typeface="Brandon Grotesque Regular"/>
                <a:sym typeface="Brandon Grotesque Regular"/>
              </a:defRPr>
            </a:pPr>
            <a:r>
              <a:t>FUNDED</a:t>
            </a:r>
          </a:p>
          <a:p>
            <a:pPr algn="ctr" defTabSz="584200">
              <a:lnSpc>
                <a:spcPct val="120000"/>
              </a:lnSpc>
              <a:defRPr cap="none" spc="560" sz="2800">
                <a:latin typeface="Brandon Grotesque Regular"/>
                <a:ea typeface="Brandon Grotesque Regular"/>
                <a:cs typeface="Brandon Grotesque Regular"/>
                <a:sym typeface="Brandon Grotesque Regular"/>
              </a:defRPr>
            </a:pPr>
            <a:r>
              <a:t>EXHIBITS</a:t>
            </a:r>
            <a:r>
              <a:rPr cap="all"/>
              <a:t> </a:t>
            </a:r>
          </a:p>
        </p:txBody>
      </p:sp>
      <p:sp>
        <p:nvSpPr>
          <p:cNvPr id="1579" name="Shape 157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6.xml><?xml version="1.0" encoding="utf-8"?>
<p:sldLayout xmlns:a="http://schemas.openxmlformats.org/drawingml/2006/main" xmlns:r="http://schemas.openxmlformats.org/officeDocument/2006/relationships" xmlns:p="http://schemas.openxmlformats.org/presentationml/2006/main" type="tx" showMasterSp="0" showMasterPhAnim="1">
  <p:cSld name="Process w/ Images Dark">
    <p:spTree>
      <p:nvGrpSpPr>
        <p:cNvPr id="1" name=""/>
        <p:cNvGrpSpPr/>
        <p:nvPr/>
      </p:nvGrpSpPr>
      <p:grpSpPr>
        <a:xfrm>
          <a:off x="0" y="0"/>
          <a:ext cx="0" cy="0"/>
          <a:chOff x="0" y="0"/>
          <a:chExt cx="0" cy="0"/>
        </a:xfrm>
      </p:grpSpPr>
      <p:sp>
        <p:nvSpPr>
          <p:cNvPr id="1586" name="Shape 1586"/>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1587" name="Shape 1587"/>
          <p:cNvSpPr/>
          <p:nvPr>
            <p:ph type="body" sz="quarter" idx="1"/>
          </p:nvPr>
        </p:nvSpPr>
        <p:spPr>
          <a:xfrm>
            <a:off x="1022480" y="9545518"/>
            <a:ext cx="3222764" cy="2606042"/>
          </a:xfrm>
          <a:prstGeom prst="rect">
            <a:avLst/>
          </a:prstGeom>
        </p:spPr>
        <p:txBody>
          <a:bodyPr/>
          <a:lstStyle>
            <a:lvl1pPr>
              <a:spcBef>
                <a:spcPts val="2800"/>
              </a:spcBef>
              <a:defRPr cap="none" i="0" spc="0" sz="2800">
                <a:solidFill>
                  <a:srgbClr val="DCDEE0"/>
                </a:solidFill>
              </a:defRPr>
            </a:lvl1pPr>
            <a:lvl2pPr marL="976922" indent="-341922">
              <a:spcBef>
                <a:spcPts val="2800"/>
              </a:spcBef>
              <a:defRPr cap="none" i="0" spc="0" sz="2800">
                <a:solidFill>
                  <a:srgbClr val="DCDEE0"/>
                </a:solidFill>
              </a:defRPr>
            </a:lvl2pPr>
            <a:lvl3pPr marL="1611922" indent="-341922">
              <a:spcBef>
                <a:spcPts val="2800"/>
              </a:spcBef>
              <a:defRPr cap="none" i="0" spc="0" sz="2800">
                <a:solidFill>
                  <a:srgbClr val="DCDEE0"/>
                </a:solidFill>
              </a:defRPr>
            </a:lvl3pPr>
            <a:lvl4pPr marL="2246922" indent="-341922">
              <a:spcBef>
                <a:spcPts val="2800"/>
              </a:spcBef>
              <a:defRPr cap="none" i="0" spc="0" sz="2800">
                <a:solidFill>
                  <a:srgbClr val="DCDEE0"/>
                </a:solidFill>
              </a:defRPr>
            </a:lvl4pPr>
            <a:lvl5pPr marL="2881922" indent="-341922">
              <a:spcBef>
                <a:spcPts val="2800"/>
              </a:spcBef>
              <a:defRPr cap="none" i="0" spc="0" sz="2800">
                <a:solidFill>
                  <a:srgbClr val="DCDEE0"/>
                </a:solidFill>
              </a:defRPr>
            </a:lvl5pPr>
          </a:lstStyle>
          <a:p>
            <a:pPr/>
            <a:r>
              <a:t>Body Level One</a:t>
            </a:r>
          </a:p>
          <a:p>
            <a:pPr lvl="1"/>
            <a:r>
              <a:t>Body Level Two</a:t>
            </a:r>
          </a:p>
          <a:p>
            <a:pPr lvl="2"/>
            <a:r>
              <a:t>Body Level Three</a:t>
            </a:r>
          </a:p>
          <a:p>
            <a:pPr lvl="3"/>
            <a:r>
              <a:t>Body Level Four</a:t>
            </a:r>
          </a:p>
          <a:p>
            <a:pPr lvl="4"/>
            <a:r>
              <a:t>Body Level Five</a:t>
            </a:r>
          </a:p>
        </p:txBody>
      </p:sp>
      <p:sp>
        <p:nvSpPr>
          <p:cNvPr id="1588" name="Shape 1588"/>
          <p:cNvSpPr/>
          <p:nvPr>
            <p:ph type="body" sz="quarter" idx="13"/>
          </p:nvPr>
        </p:nvSpPr>
        <p:spPr>
          <a:xfrm>
            <a:off x="1022480" y="7943132"/>
            <a:ext cx="3222764" cy="533402"/>
          </a:xfrm>
          <a:prstGeom prst="rect">
            <a:avLst/>
          </a:prstGeom>
        </p:spPr>
        <p:txBody>
          <a:bodyPr/>
          <a:lstStyle/>
          <a:p>
            <a:pPr>
              <a:defRPr i="0" spc="500" sz="2800"/>
            </a:pPr>
          </a:p>
        </p:txBody>
      </p:sp>
      <p:sp>
        <p:nvSpPr>
          <p:cNvPr id="1589" name="Shape 1589"/>
          <p:cNvSpPr/>
          <p:nvPr/>
        </p:nvSpPr>
        <p:spPr>
          <a:xfrm>
            <a:off x="1022480" y="8770084"/>
            <a:ext cx="1850353" cy="2"/>
          </a:xfrm>
          <a:prstGeom prst="line">
            <a:avLst/>
          </a:prstGeom>
          <a:ln w="38100">
            <a:solidFill>
              <a:srgbClr val="F2B62D">
                <a:alpha val="60008"/>
              </a:srgbClr>
            </a:solidFill>
            <a:miter lim="400000"/>
          </a:ln>
        </p:spPr>
        <p:txBody>
          <a:bodyPr lIns="45718" tIns="45718" rIns="45718" bIns="45718"/>
          <a:lstStyle/>
          <a:p>
            <a:pPr>
              <a:defRPr>
                <a:solidFill>
                  <a:srgbClr val="F2B62D"/>
                </a:solidFill>
              </a:defRPr>
            </a:pPr>
          </a:p>
        </p:txBody>
      </p:sp>
      <p:sp>
        <p:nvSpPr>
          <p:cNvPr id="1590" name="Shape 1590"/>
          <p:cNvSpPr/>
          <p:nvPr/>
        </p:nvSpPr>
        <p:spPr>
          <a:xfrm>
            <a:off x="5577776" y="8808184"/>
            <a:ext cx="1850354" cy="2"/>
          </a:xfrm>
          <a:prstGeom prst="line">
            <a:avLst/>
          </a:prstGeom>
          <a:ln w="38100">
            <a:solidFill>
              <a:srgbClr val="F2B62D">
                <a:alpha val="60008"/>
              </a:srgbClr>
            </a:solidFill>
            <a:miter lim="400000"/>
          </a:ln>
        </p:spPr>
        <p:txBody>
          <a:bodyPr lIns="45718" tIns="45718" rIns="45718" bIns="45718"/>
          <a:lstStyle/>
          <a:p>
            <a:pPr>
              <a:defRPr>
                <a:solidFill>
                  <a:srgbClr val="F2B62D"/>
                </a:solidFill>
              </a:defRPr>
            </a:pPr>
          </a:p>
        </p:txBody>
      </p:sp>
      <p:sp>
        <p:nvSpPr>
          <p:cNvPr id="1591" name="Shape 1591"/>
          <p:cNvSpPr/>
          <p:nvPr>
            <p:ph type="body" sz="quarter" idx="14"/>
          </p:nvPr>
        </p:nvSpPr>
        <p:spPr>
          <a:xfrm>
            <a:off x="1149787" y="1096868"/>
            <a:ext cx="21522616" cy="863602"/>
          </a:xfrm>
          <a:prstGeom prst="rect">
            <a:avLst/>
          </a:prstGeom>
        </p:spPr>
        <p:txBody>
          <a:bodyPr anchor="ctr"/>
          <a:lstStyle/>
          <a:p>
            <a:pPr defTabSz="825500">
              <a:lnSpc>
                <a:spcPct val="100000"/>
              </a:lnSpc>
              <a:defRPr i="0" spc="500" sz="5000">
                <a:solidFill>
                  <a:srgbClr val="F2B62D"/>
                </a:solidFill>
              </a:defRPr>
            </a:pPr>
          </a:p>
        </p:txBody>
      </p:sp>
      <p:sp>
        <p:nvSpPr>
          <p:cNvPr id="1592" name="Shape 1592"/>
          <p:cNvSpPr/>
          <p:nvPr>
            <p:ph type="pic" sz="quarter" idx="15"/>
          </p:nvPr>
        </p:nvSpPr>
        <p:spPr>
          <a:xfrm>
            <a:off x="1022480" y="3265347"/>
            <a:ext cx="4117303" cy="2106811"/>
          </a:xfrm>
          <a:prstGeom prst="rect">
            <a:avLst/>
          </a:prstGeom>
        </p:spPr>
        <p:txBody>
          <a:bodyPr lIns="91439" tIns="45719" rIns="91439" bIns="45719">
            <a:noAutofit/>
          </a:bodyPr>
          <a:lstStyle/>
          <a:p>
            <a:pPr/>
          </a:p>
        </p:txBody>
      </p:sp>
      <p:sp>
        <p:nvSpPr>
          <p:cNvPr id="1593" name="Shape 1593"/>
          <p:cNvSpPr/>
          <p:nvPr>
            <p:ph type="pic" sz="quarter" idx="16"/>
          </p:nvPr>
        </p:nvSpPr>
        <p:spPr>
          <a:xfrm>
            <a:off x="5577776" y="3265347"/>
            <a:ext cx="4117509" cy="2106916"/>
          </a:xfrm>
          <a:prstGeom prst="rect">
            <a:avLst/>
          </a:prstGeom>
        </p:spPr>
        <p:txBody>
          <a:bodyPr lIns="91439" tIns="45719" rIns="91439" bIns="45719">
            <a:noAutofit/>
          </a:bodyPr>
          <a:lstStyle/>
          <a:p>
            <a:pPr/>
          </a:p>
        </p:txBody>
      </p:sp>
      <p:sp>
        <p:nvSpPr>
          <p:cNvPr id="1594" name="Shape 1594"/>
          <p:cNvSpPr/>
          <p:nvPr>
            <p:ph type="pic" sz="quarter" idx="17"/>
          </p:nvPr>
        </p:nvSpPr>
        <p:spPr>
          <a:xfrm>
            <a:off x="10133520" y="3265347"/>
            <a:ext cx="4117065" cy="2106791"/>
          </a:xfrm>
          <a:prstGeom prst="rect">
            <a:avLst/>
          </a:prstGeom>
        </p:spPr>
        <p:txBody>
          <a:bodyPr lIns="91439" tIns="45719" rIns="91439" bIns="45719">
            <a:noAutofit/>
          </a:bodyPr>
          <a:lstStyle/>
          <a:p>
            <a:pPr/>
          </a:p>
        </p:txBody>
      </p:sp>
      <p:sp>
        <p:nvSpPr>
          <p:cNvPr id="1595" name="Shape 1595"/>
          <p:cNvSpPr/>
          <p:nvPr>
            <p:ph type="pic" sz="quarter" idx="18"/>
          </p:nvPr>
        </p:nvSpPr>
        <p:spPr>
          <a:xfrm>
            <a:off x="14689055" y="3265347"/>
            <a:ext cx="4116851" cy="2106681"/>
          </a:xfrm>
          <a:prstGeom prst="rect">
            <a:avLst/>
          </a:prstGeom>
        </p:spPr>
        <p:txBody>
          <a:bodyPr lIns="91439" tIns="45719" rIns="91439" bIns="45719">
            <a:noAutofit/>
          </a:bodyPr>
          <a:lstStyle/>
          <a:p>
            <a:pPr/>
          </a:p>
        </p:txBody>
      </p:sp>
      <p:sp>
        <p:nvSpPr>
          <p:cNvPr id="1596" name="Shape 1596"/>
          <p:cNvSpPr/>
          <p:nvPr>
            <p:ph type="pic" sz="quarter" idx="19"/>
          </p:nvPr>
        </p:nvSpPr>
        <p:spPr>
          <a:xfrm>
            <a:off x="19244338" y="3265347"/>
            <a:ext cx="4117269" cy="2106896"/>
          </a:xfrm>
          <a:prstGeom prst="rect">
            <a:avLst/>
          </a:prstGeom>
        </p:spPr>
        <p:txBody>
          <a:bodyPr lIns="91439" tIns="45719" rIns="91439" bIns="45719">
            <a:noAutofit/>
          </a:bodyPr>
          <a:lstStyle/>
          <a:p>
            <a:pPr/>
          </a:p>
        </p:txBody>
      </p:sp>
      <p:sp>
        <p:nvSpPr>
          <p:cNvPr id="1597" name="Shape 1597"/>
          <p:cNvSpPr/>
          <p:nvPr/>
        </p:nvSpPr>
        <p:spPr>
          <a:xfrm>
            <a:off x="5577492" y="5587998"/>
            <a:ext cx="2480646" cy="238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914400">
              <a:lnSpc>
                <a:spcPct val="90000"/>
              </a:lnSpc>
              <a:defRPr cap="none" i="1" spc="0" sz="15000"/>
            </a:lvl1pPr>
          </a:lstStyle>
          <a:p>
            <a:pPr/>
            <a:r>
              <a:t>02</a:t>
            </a:r>
          </a:p>
        </p:txBody>
      </p:sp>
      <p:sp>
        <p:nvSpPr>
          <p:cNvPr id="1598" name="Shape 1598"/>
          <p:cNvSpPr/>
          <p:nvPr/>
        </p:nvSpPr>
        <p:spPr>
          <a:xfrm>
            <a:off x="1022480" y="5571860"/>
            <a:ext cx="2479788" cy="238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914400">
              <a:lnSpc>
                <a:spcPct val="90000"/>
              </a:lnSpc>
              <a:defRPr cap="none" i="1" spc="0" sz="15000"/>
            </a:lvl1pPr>
          </a:lstStyle>
          <a:p>
            <a:pPr/>
            <a:r>
              <a:t>01</a:t>
            </a:r>
          </a:p>
        </p:txBody>
      </p:sp>
      <p:sp>
        <p:nvSpPr>
          <p:cNvPr id="1599" name="Shape 1599"/>
          <p:cNvSpPr/>
          <p:nvPr/>
        </p:nvSpPr>
        <p:spPr>
          <a:xfrm>
            <a:off x="10133186" y="5587998"/>
            <a:ext cx="2480757" cy="238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914400">
              <a:lnSpc>
                <a:spcPct val="90000"/>
              </a:lnSpc>
              <a:defRPr cap="none" i="1" spc="0" sz="15000"/>
            </a:lvl1pPr>
          </a:lstStyle>
          <a:p>
            <a:pPr/>
            <a:r>
              <a:t>03</a:t>
            </a:r>
          </a:p>
        </p:txBody>
      </p:sp>
      <p:sp>
        <p:nvSpPr>
          <p:cNvPr id="1600" name="Shape 1600"/>
          <p:cNvSpPr/>
          <p:nvPr/>
        </p:nvSpPr>
        <p:spPr>
          <a:xfrm>
            <a:off x="14688706" y="5587998"/>
            <a:ext cx="2480869" cy="238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914400">
              <a:lnSpc>
                <a:spcPct val="90000"/>
              </a:lnSpc>
              <a:defRPr cap="none" i="1" spc="0" sz="15000"/>
            </a:lvl1pPr>
          </a:lstStyle>
          <a:p>
            <a:pPr/>
            <a:r>
              <a:t>04</a:t>
            </a:r>
          </a:p>
        </p:txBody>
      </p:sp>
      <p:sp>
        <p:nvSpPr>
          <p:cNvPr id="1601" name="Shape 1601"/>
          <p:cNvSpPr/>
          <p:nvPr/>
        </p:nvSpPr>
        <p:spPr>
          <a:xfrm>
            <a:off x="19244003" y="5587998"/>
            <a:ext cx="2480646" cy="238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914400">
              <a:lnSpc>
                <a:spcPct val="90000"/>
              </a:lnSpc>
              <a:defRPr cap="none" i="1" spc="0" sz="15000"/>
            </a:lvl1pPr>
          </a:lstStyle>
          <a:p>
            <a:pPr/>
            <a:r>
              <a:t>05</a:t>
            </a:r>
          </a:p>
        </p:txBody>
      </p:sp>
      <p:sp>
        <p:nvSpPr>
          <p:cNvPr id="1602" name="Shape 1602"/>
          <p:cNvSpPr/>
          <p:nvPr>
            <p:ph type="body" sz="quarter" idx="20"/>
          </p:nvPr>
        </p:nvSpPr>
        <p:spPr>
          <a:xfrm>
            <a:off x="5579564" y="7943132"/>
            <a:ext cx="3222763" cy="533402"/>
          </a:xfrm>
          <a:prstGeom prst="rect">
            <a:avLst/>
          </a:prstGeom>
        </p:spPr>
        <p:txBody>
          <a:bodyPr/>
          <a:lstStyle/>
          <a:p>
            <a:pPr>
              <a:defRPr i="0" spc="500" sz="2800"/>
            </a:pPr>
          </a:p>
        </p:txBody>
      </p:sp>
      <p:sp>
        <p:nvSpPr>
          <p:cNvPr id="1603" name="Shape 1603"/>
          <p:cNvSpPr/>
          <p:nvPr>
            <p:ph type="body" sz="quarter" idx="21"/>
          </p:nvPr>
        </p:nvSpPr>
        <p:spPr>
          <a:xfrm>
            <a:off x="10299713" y="7943132"/>
            <a:ext cx="3222764" cy="533402"/>
          </a:xfrm>
          <a:prstGeom prst="rect">
            <a:avLst/>
          </a:prstGeom>
        </p:spPr>
        <p:txBody>
          <a:bodyPr/>
          <a:lstStyle/>
          <a:p>
            <a:pPr>
              <a:defRPr i="0" spc="500" sz="2800"/>
            </a:pPr>
          </a:p>
        </p:txBody>
      </p:sp>
      <p:sp>
        <p:nvSpPr>
          <p:cNvPr id="1604" name="Shape 1604"/>
          <p:cNvSpPr/>
          <p:nvPr>
            <p:ph type="body" sz="quarter" idx="22"/>
          </p:nvPr>
        </p:nvSpPr>
        <p:spPr>
          <a:xfrm>
            <a:off x="14688706" y="7943132"/>
            <a:ext cx="3222763" cy="533402"/>
          </a:xfrm>
          <a:prstGeom prst="rect">
            <a:avLst/>
          </a:prstGeom>
        </p:spPr>
        <p:txBody>
          <a:bodyPr/>
          <a:lstStyle/>
          <a:p>
            <a:pPr>
              <a:defRPr i="0" spc="500" sz="2800"/>
            </a:pPr>
          </a:p>
        </p:txBody>
      </p:sp>
      <p:sp>
        <p:nvSpPr>
          <p:cNvPr id="1605" name="Shape 1605"/>
          <p:cNvSpPr/>
          <p:nvPr>
            <p:ph type="body" sz="quarter" idx="23"/>
          </p:nvPr>
        </p:nvSpPr>
        <p:spPr>
          <a:xfrm>
            <a:off x="19244003" y="7943132"/>
            <a:ext cx="3222764" cy="533402"/>
          </a:xfrm>
          <a:prstGeom prst="rect">
            <a:avLst/>
          </a:prstGeom>
        </p:spPr>
        <p:txBody>
          <a:bodyPr/>
          <a:lstStyle/>
          <a:p>
            <a:pPr>
              <a:defRPr i="0" spc="500" sz="2800"/>
            </a:pPr>
          </a:p>
        </p:txBody>
      </p:sp>
      <p:sp>
        <p:nvSpPr>
          <p:cNvPr id="1606" name="Shape 1606"/>
          <p:cNvSpPr/>
          <p:nvPr/>
        </p:nvSpPr>
        <p:spPr>
          <a:xfrm>
            <a:off x="10299713" y="8846284"/>
            <a:ext cx="1850356" cy="2"/>
          </a:xfrm>
          <a:prstGeom prst="line">
            <a:avLst/>
          </a:prstGeom>
          <a:ln w="38100">
            <a:solidFill>
              <a:srgbClr val="F2B62D">
                <a:alpha val="60008"/>
              </a:srgbClr>
            </a:solidFill>
            <a:miter lim="400000"/>
          </a:ln>
        </p:spPr>
        <p:txBody>
          <a:bodyPr lIns="45718" tIns="45718" rIns="45718" bIns="45718"/>
          <a:lstStyle/>
          <a:p>
            <a:pPr>
              <a:defRPr>
                <a:solidFill>
                  <a:srgbClr val="F2B62D"/>
                </a:solidFill>
              </a:defRPr>
            </a:pPr>
          </a:p>
        </p:txBody>
      </p:sp>
      <p:sp>
        <p:nvSpPr>
          <p:cNvPr id="1607" name="Shape 1607"/>
          <p:cNvSpPr/>
          <p:nvPr/>
        </p:nvSpPr>
        <p:spPr>
          <a:xfrm>
            <a:off x="14688706" y="8846284"/>
            <a:ext cx="1850354" cy="2"/>
          </a:xfrm>
          <a:prstGeom prst="line">
            <a:avLst/>
          </a:prstGeom>
          <a:ln w="38100">
            <a:solidFill>
              <a:srgbClr val="F2B62D">
                <a:alpha val="60008"/>
              </a:srgbClr>
            </a:solidFill>
            <a:miter lim="400000"/>
          </a:ln>
        </p:spPr>
        <p:txBody>
          <a:bodyPr lIns="45718" tIns="45718" rIns="45718" bIns="45718"/>
          <a:lstStyle/>
          <a:p>
            <a:pPr>
              <a:defRPr>
                <a:solidFill>
                  <a:srgbClr val="F2B62D"/>
                </a:solidFill>
              </a:defRPr>
            </a:pPr>
          </a:p>
        </p:txBody>
      </p:sp>
      <p:sp>
        <p:nvSpPr>
          <p:cNvPr id="1608" name="Shape 1608"/>
          <p:cNvSpPr/>
          <p:nvPr/>
        </p:nvSpPr>
        <p:spPr>
          <a:xfrm>
            <a:off x="19244003" y="8846284"/>
            <a:ext cx="1850354" cy="2"/>
          </a:xfrm>
          <a:prstGeom prst="line">
            <a:avLst/>
          </a:prstGeom>
          <a:ln w="38100">
            <a:solidFill>
              <a:srgbClr val="F2B62D">
                <a:alpha val="60008"/>
              </a:srgbClr>
            </a:solidFill>
            <a:miter lim="400000"/>
          </a:ln>
        </p:spPr>
        <p:txBody>
          <a:bodyPr lIns="45718" tIns="45718" rIns="45718" bIns="45718"/>
          <a:lstStyle/>
          <a:p>
            <a:pPr>
              <a:defRPr>
                <a:solidFill>
                  <a:srgbClr val="F2B62D"/>
                </a:solidFill>
              </a:defRPr>
            </a:pPr>
          </a:p>
        </p:txBody>
      </p:sp>
      <p:sp>
        <p:nvSpPr>
          <p:cNvPr id="1609" name="Shape 1609"/>
          <p:cNvSpPr/>
          <p:nvPr>
            <p:ph type="body" sz="quarter" idx="24"/>
          </p:nvPr>
        </p:nvSpPr>
        <p:spPr>
          <a:xfrm>
            <a:off x="5577776" y="9545518"/>
            <a:ext cx="3222763" cy="2606042"/>
          </a:xfrm>
          <a:prstGeom prst="rect">
            <a:avLst/>
          </a:prstGeom>
        </p:spPr>
        <p:txBody>
          <a:bodyPr/>
          <a:lstStyle/>
          <a:p>
            <a:pPr>
              <a:spcBef>
                <a:spcPts val="2800"/>
              </a:spcBef>
              <a:defRPr cap="none" i="0" spc="0" sz="2800">
                <a:solidFill>
                  <a:srgbClr val="DCDEE0"/>
                </a:solidFill>
              </a:defRPr>
            </a:pPr>
          </a:p>
        </p:txBody>
      </p:sp>
      <p:sp>
        <p:nvSpPr>
          <p:cNvPr id="1610" name="Shape 1610"/>
          <p:cNvSpPr/>
          <p:nvPr>
            <p:ph type="body" sz="quarter" idx="25"/>
          </p:nvPr>
        </p:nvSpPr>
        <p:spPr>
          <a:xfrm>
            <a:off x="10133520" y="9545518"/>
            <a:ext cx="3222764" cy="2606042"/>
          </a:xfrm>
          <a:prstGeom prst="rect">
            <a:avLst/>
          </a:prstGeom>
        </p:spPr>
        <p:txBody>
          <a:bodyPr/>
          <a:lstStyle/>
          <a:p>
            <a:pPr>
              <a:spcBef>
                <a:spcPts val="2800"/>
              </a:spcBef>
              <a:defRPr cap="none" i="0" spc="0" sz="2800">
                <a:solidFill>
                  <a:srgbClr val="DCDEE0"/>
                </a:solidFill>
              </a:defRPr>
            </a:pPr>
          </a:p>
        </p:txBody>
      </p:sp>
      <p:sp>
        <p:nvSpPr>
          <p:cNvPr id="1611" name="Shape 1611"/>
          <p:cNvSpPr/>
          <p:nvPr>
            <p:ph type="body" sz="quarter" idx="26"/>
          </p:nvPr>
        </p:nvSpPr>
        <p:spPr>
          <a:xfrm>
            <a:off x="14688706" y="9521428"/>
            <a:ext cx="3222763" cy="2606043"/>
          </a:xfrm>
          <a:prstGeom prst="rect">
            <a:avLst/>
          </a:prstGeom>
        </p:spPr>
        <p:txBody>
          <a:bodyPr/>
          <a:lstStyle/>
          <a:p>
            <a:pPr>
              <a:spcBef>
                <a:spcPts val="2800"/>
              </a:spcBef>
              <a:defRPr cap="none" i="0" spc="0" sz="2800">
                <a:solidFill>
                  <a:srgbClr val="DCDEE0"/>
                </a:solidFill>
              </a:defRPr>
            </a:pPr>
          </a:p>
        </p:txBody>
      </p:sp>
      <p:sp>
        <p:nvSpPr>
          <p:cNvPr id="1612" name="Shape 1612"/>
          <p:cNvSpPr/>
          <p:nvPr>
            <p:ph type="body" sz="quarter" idx="27"/>
          </p:nvPr>
        </p:nvSpPr>
        <p:spPr>
          <a:xfrm>
            <a:off x="19244003" y="9545518"/>
            <a:ext cx="3222764" cy="2606042"/>
          </a:xfrm>
          <a:prstGeom prst="rect">
            <a:avLst/>
          </a:prstGeom>
        </p:spPr>
        <p:txBody>
          <a:bodyPr/>
          <a:lstStyle/>
          <a:p>
            <a:pPr>
              <a:spcBef>
                <a:spcPts val="2800"/>
              </a:spcBef>
              <a:defRPr cap="none" i="0" spc="0" sz="2800">
                <a:solidFill>
                  <a:srgbClr val="DCDEE0"/>
                </a:solidFill>
              </a:defRPr>
            </a:pPr>
          </a:p>
        </p:txBody>
      </p:sp>
      <p:sp>
        <p:nvSpPr>
          <p:cNvPr id="1613" name="Shape 16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7.xml><?xml version="1.0" encoding="utf-8"?>
<p:sldLayout xmlns:a="http://schemas.openxmlformats.org/drawingml/2006/main" xmlns:r="http://schemas.openxmlformats.org/officeDocument/2006/relationships" xmlns:p="http://schemas.openxmlformats.org/presentationml/2006/main" type="tx" showMasterSp="0" showMasterPhAnim="1">
  <p:cSld name="Process w/ Images Light">
    <p:bg>
      <p:bgPr>
        <a:solidFill>
          <a:srgbClr val="EFEFEF"/>
        </a:solidFill>
      </p:bgPr>
    </p:bg>
    <p:spTree>
      <p:nvGrpSpPr>
        <p:cNvPr id="1" name=""/>
        <p:cNvGrpSpPr/>
        <p:nvPr/>
      </p:nvGrpSpPr>
      <p:grpSpPr>
        <a:xfrm>
          <a:off x="0" y="0"/>
          <a:ext cx="0" cy="0"/>
          <a:chOff x="0" y="0"/>
          <a:chExt cx="0" cy="0"/>
        </a:xfrm>
      </p:grpSpPr>
      <p:sp>
        <p:nvSpPr>
          <p:cNvPr id="1620" name="Shape 1620"/>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1621" name="Shape 1621"/>
          <p:cNvSpPr/>
          <p:nvPr>
            <p:ph type="body" sz="quarter" idx="1"/>
          </p:nvPr>
        </p:nvSpPr>
        <p:spPr>
          <a:xfrm>
            <a:off x="1020875" y="9545518"/>
            <a:ext cx="3222763" cy="3835403"/>
          </a:xfrm>
          <a:prstGeom prst="rect">
            <a:avLst/>
          </a:prstGeom>
        </p:spPr>
        <p:txBody>
          <a:bodyPr/>
          <a:lstStyle>
            <a:lvl1pPr>
              <a:spcBef>
                <a:spcPts val="4200"/>
              </a:spcBef>
              <a:defRPr cap="none" i="0" spc="0" sz="3100">
                <a:solidFill>
                  <a:srgbClr val="000000"/>
                </a:solidFill>
                <a:latin typeface="Avenir Next"/>
                <a:ea typeface="Avenir Next"/>
                <a:cs typeface="Avenir Next"/>
                <a:sym typeface="Avenir Next"/>
              </a:defRPr>
            </a:lvl1pPr>
            <a:lvl2pPr marL="1013556" indent="-378556">
              <a:spcBef>
                <a:spcPts val="4200"/>
              </a:spcBef>
              <a:defRPr cap="none" i="0" spc="0" sz="3100">
                <a:solidFill>
                  <a:srgbClr val="000000"/>
                </a:solidFill>
                <a:latin typeface="Avenir Next"/>
                <a:ea typeface="Avenir Next"/>
                <a:cs typeface="Avenir Next"/>
                <a:sym typeface="Avenir Next"/>
              </a:defRPr>
            </a:lvl2pPr>
            <a:lvl3pPr marL="1648556" indent="-378556">
              <a:spcBef>
                <a:spcPts val="4200"/>
              </a:spcBef>
              <a:defRPr cap="none" i="0" spc="0" sz="3100">
                <a:solidFill>
                  <a:srgbClr val="000000"/>
                </a:solidFill>
                <a:latin typeface="Avenir Next"/>
                <a:ea typeface="Avenir Next"/>
                <a:cs typeface="Avenir Next"/>
                <a:sym typeface="Avenir Next"/>
              </a:defRPr>
            </a:lvl3pPr>
            <a:lvl4pPr marL="2283556" indent="-378556">
              <a:spcBef>
                <a:spcPts val="4200"/>
              </a:spcBef>
              <a:defRPr cap="none" i="0" spc="0" sz="3100">
                <a:solidFill>
                  <a:srgbClr val="000000"/>
                </a:solidFill>
                <a:latin typeface="Avenir Next"/>
                <a:ea typeface="Avenir Next"/>
                <a:cs typeface="Avenir Next"/>
                <a:sym typeface="Avenir Next"/>
              </a:defRPr>
            </a:lvl4pPr>
            <a:lvl5pPr marL="2918556" indent="-378556">
              <a:spcBef>
                <a:spcPts val="4200"/>
              </a:spcBef>
              <a:defRPr cap="none" i="0" spc="0" sz="3100">
                <a:solidFill>
                  <a:srgbClr val="000000"/>
                </a:solidFill>
                <a:latin typeface="Avenir Next"/>
                <a:ea typeface="Avenir Next"/>
                <a:cs typeface="Avenir Next"/>
                <a:sym typeface="Avenir Next"/>
              </a:defRPr>
            </a:lvl5pPr>
          </a:lstStyle>
          <a:p>
            <a:pPr/>
            <a:r>
              <a:t>Body Level One</a:t>
            </a:r>
          </a:p>
          <a:p>
            <a:pPr lvl="1"/>
            <a:r>
              <a:t>Body Level Two</a:t>
            </a:r>
          </a:p>
          <a:p>
            <a:pPr lvl="2"/>
            <a:r>
              <a:t>Body Level Three</a:t>
            </a:r>
          </a:p>
          <a:p>
            <a:pPr lvl="3"/>
            <a:r>
              <a:t>Body Level Four</a:t>
            </a:r>
          </a:p>
          <a:p>
            <a:pPr lvl="4"/>
            <a:r>
              <a:t>Body Level Five</a:t>
            </a:r>
          </a:p>
        </p:txBody>
      </p:sp>
      <p:sp>
        <p:nvSpPr>
          <p:cNvPr id="1622" name="Shape 1622"/>
          <p:cNvSpPr/>
          <p:nvPr>
            <p:ph type="body" sz="quarter" idx="13"/>
          </p:nvPr>
        </p:nvSpPr>
        <p:spPr>
          <a:xfrm>
            <a:off x="1020875" y="7942402"/>
            <a:ext cx="3222763" cy="533402"/>
          </a:xfrm>
          <a:prstGeom prst="rect">
            <a:avLst/>
          </a:prstGeom>
        </p:spPr>
        <p:txBody>
          <a:bodyPr/>
          <a:lstStyle/>
          <a:p>
            <a:pPr>
              <a:defRPr i="0" spc="500" sz="2800">
                <a:solidFill>
                  <a:srgbClr val="000000"/>
                </a:solidFill>
              </a:defRPr>
            </a:pPr>
          </a:p>
        </p:txBody>
      </p:sp>
      <p:sp>
        <p:nvSpPr>
          <p:cNvPr id="1623" name="Shape 1623"/>
          <p:cNvSpPr/>
          <p:nvPr/>
        </p:nvSpPr>
        <p:spPr>
          <a:xfrm>
            <a:off x="1022480" y="8770084"/>
            <a:ext cx="1850353" cy="2"/>
          </a:xfrm>
          <a:prstGeom prst="line">
            <a:avLst/>
          </a:prstGeom>
          <a:ln w="38100">
            <a:solidFill>
              <a:srgbClr val="F2B62D">
                <a:alpha val="60008"/>
              </a:srgbClr>
            </a:solidFill>
            <a:miter lim="400000"/>
          </a:ln>
        </p:spPr>
        <p:txBody>
          <a:bodyPr lIns="45718" tIns="45718" rIns="45718" bIns="45718"/>
          <a:lstStyle/>
          <a:p>
            <a:pPr>
              <a:defRPr>
                <a:solidFill>
                  <a:srgbClr val="F2B62D"/>
                </a:solidFill>
              </a:defRPr>
            </a:pPr>
          </a:p>
        </p:txBody>
      </p:sp>
      <p:sp>
        <p:nvSpPr>
          <p:cNvPr id="1624" name="Shape 1624"/>
          <p:cNvSpPr/>
          <p:nvPr/>
        </p:nvSpPr>
        <p:spPr>
          <a:xfrm>
            <a:off x="5577776" y="8808184"/>
            <a:ext cx="1850354" cy="2"/>
          </a:xfrm>
          <a:prstGeom prst="line">
            <a:avLst/>
          </a:prstGeom>
          <a:ln w="38100">
            <a:solidFill>
              <a:srgbClr val="F2B62D">
                <a:alpha val="60008"/>
              </a:srgbClr>
            </a:solidFill>
            <a:miter lim="400000"/>
          </a:ln>
        </p:spPr>
        <p:txBody>
          <a:bodyPr lIns="45718" tIns="45718" rIns="45718" bIns="45718"/>
          <a:lstStyle/>
          <a:p>
            <a:pPr>
              <a:defRPr>
                <a:solidFill>
                  <a:srgbClr val="F2B62D"/>
                </a:solidFill>
              </a:defRPr>
            </a:pPr>
          </a:p>
        </p:txBody>
      </p:sp>
      <p:sp>
        <p:nvSpPr>
          <p:cNvPr id="1625" name="Shape 1625"/>
          <p:cNvSpPr/>
          <p:nvPr/>
        </p:nvSpPr>
        <p:spPr>
          <a:xfrm>
            <a:off x="1149787" y="1096868"/>
            <a:ext cx="22211734"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2B62D"/>
                </a:solidFill>
              </a:defRPr>
            </a:lvl1pPr>
          </a:lstStyle>
          <a:p>
            <a:pPr/>
            <a:r>
              <a:t>PROCESS AND KEY STEPS </a:t>
            </a:r>
          </a:p>
        </p:txBody>
      </p:sp>
      <p:sp>
        <p:nvSpPr>
          <p:cNvPr id="1626" name="Shape 1626"/>
          <p:cNvSpPr/>
          <p:nvPr>
            <p:ph type="pic" sz="quarter" idx="14"/>
          </p:nvPr>
        </p:nvSpPr>
        <p:spPr>
          <a:xfrm>
            <a:off x="1022480" y="3265347"/>
            <a:ext cx="4117303" cy="2106811"/>
          </a:xfrm>
          <a:prstGeom prst="rect">
            <a:avLst/>
          </a:prstGeom>
        </p:spPr>
        <p:txBody>
          <a:bodyPr lIns="91439" tIns="45719" rIns="91439" bIns="45719">
            <a:noAutofit/>
          </a:bodyPr>
          <a:lstStyle/>
          <a:p>
            <a:pPr/>
          </a:p>
        </p:txBody>
      </p:sp>
      <p:sp>
        <p:nvSpPr>
          <p:cNvPr id="1627" name="Shape 1627"/>
          <p:cNvSpPr/>
          <p:nvPr>
            <p:ph type="pic" sz="quarter" idx="15"/>
          </p:nvPr>
        </p:nvSpPr>
        <p:spPr>
          <a:xfrm>
            <a:off x="5577776" y="3265347"/>
            <a:ext cx="4117509" cy="2106916"/>
          </a:xfrm>
          <a:prstGeom prst="rect">
            <a:avLst/>
          </a:prstGeom>
        </p:spPr>
        <p:txBody>
          <a:bodyPr lIns="91439" tIns="45719" rIns="91439" bIns="45719">
            <a:noAutofit/>
          </a:bodyPr>
          <a:lstStyle/>
          <a:p>
            <a:pPr/>
          </a:p>
        </p:txBody>
      </p:sp>
      <p:sp>
        <p:nvSpPr>
          <p:cNvPr id="1628" name="Shape 1628"/>
          <p:cNvSpPr/>
          <p:nvPr>
            <p:ph type="pic" sz="quarter" idx="16"/>
          </p:nvPr>
        </p:nvSpPr>
        <p:spPr>
          <a:xfrm>
            <a:off x="10133520" y="3265347"/>
            <a:ext cx="4117065" cy="2106791"/>
          </a:xfrm>
          <a:prstGeom prst="rect">
            <a:avLst/>
          </a:prstGeom>
        </p:spPr>
        <p:txBody>
          <a:bodyPr lIns="91439" tIns="45719" rIns="91439" bIns="45719">
            <a:noAutofit/>
          </a:bodyPr>
          <a:lstStyle/>
          <a:p>
            <a:pPr/>
          </a:p>
        </p:txBody>
      </p:sp>
      <p:sp>
        <p:nvSpPr>
          <p:cNvPr id="1629" name="Shape 1629"/>
          <p:cNvSpPr/>
          <p:nvPr>
            <p:ph type="pic" sz="quarter" idx="17"/>
          </p:nvPr>
        </p:nvSpPr>
        <p:spPr>
          <a:xfrm>
            <a:off x="14689055" y="3265347"/>
            <a:ext cx="4116851" cy="2106681"/>
          </a:xfrm>
          <a:prstGeom prst="rect">
            <a:avLst/>
          </a:prstGeom>
        </p:spPr>
        <p:txBody>
          <a:bodyPr lIns="91439" tIns="45719" rIns="91439" bIns="45719">
            <a:noAutofit/>
          </a:bodyPr>
          <a:lstStyle/>
          <a:p>
            <a:pPr/>
          </a:p>
        </p:txBody>
      </p:sp>
      <p:sp>
        <p:nvSpPr>
          <p:cNvPr id="1630" name="Shape 1630"/>
          <p:cNvSpPr/>
          <p:nvPr>
            <p:ph type="pic" sz="quarter" idx="18"/>
          </p:nvPr>
        </p:nvSpPr>
        <p:spPr>
          <a:xfrm>
            <a:off x="19244338" y="3265347"/>
            <a:ext cx="4117269" cy="2106896"/>
          </a:xfrm>
          <a:prstGeom prst="rect">
            <a:avLst/>
          </a:prstGeom>
        </p:spPr>
        <p:txBody>
          <a:bodyPr lIns="91439" tIns="45719" rIns="91439" bIns="45719">
            <a:noAutofit/>
          </a:bodyPr>
          <a:lstStyle/>
          <a:p>
            <a:pPr/>
          </a:p>
        </p:txBody>
      </p:sp>
      <p:sp>
        <p:nvSpPr>
          <p:cNvPr id="1631" name="Shape 1631"/>
          <p:cNvSpPr/>
          <p:nvPr/>
        </p:nvSpPr>
        <p:spPr>
          <a:xfrm>
            <a:off x="5577492" y="5651498"/>
            <a:ext cx="2480646" cy="238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914400">
              <a:lnSpc>
                <a:spcPct val="90000"/>
              </a:lnSpc>
              <a:defRPr cap="none" i="1" spc="0" sz="15000">
                <a:solidFill>
                  <a:srgbClr val="F2B62D"/>
                </a:solidFill>
              </a:defRPr>
            </a:lvl1pPr>
          </a:lstStyle>
          <a:p>
            <a:pPr/>
            <a:r>
              <a:t>02</a:t>
            </a:r>
          </a:p>
        </p:txBody>
      </p:sp>
      <p:sp>
        <p:nvSpPr>
          <p:cNvPr id="1632" name="Shape 1632"/>
          <p:cNvSpPr/>
          <p:nvPr/>
        </p:nvSpPr>
        <p:spPr>
          <a:xfrm>
            <a:off x="1022480" y="5635360"/>
            <a:ext cx="2479788" cy="238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914400">
              <a:lnSpc>
                <a:spcPct val="90000"/>
              </a:lnSpc>
              <a:defRPr cap="none" i="1" spc="0" sz="15000">
                <a:solidFill>
                  <a:srgbClr val="F2B62D"/>
                </a:solidFill>
              </a:defRPr>
            </a:lvl1pPr>
          </a:lstStyle>
          <a:p>
            <a:pPr/>
            <a:r>
              <a:t>01</a:t>
            </a:r>
          </a:p>
        </p:txBody>
      </p:sp>
      <p:sp>
        <p:nvSpPr>
          <p:cNvPr id="1633" name="Shape 1633"/>
          <p:cNvSpPr/>
          <p:nvPr/>
        </p:nvSpPr>
        <p:spPr>
          <a:xfrm>
            <a:off x="10133186" y="5651498"/>
            <a:ext cx="2480757" cy="238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914400">
              <a:lnSpc>
                <a:spcPct val="90000"/>
              </a:lnSpc>
              <a:defRPr cap="none" i="1" spc="0" sz="15000">
                <a:solidFill>
                  <a:srgbClr val="F2B62D"/>
                </a:solidFill>
              </a:defRPr>
            </a:lvl1pPr>
          </a:lstStyle>
          <a:p>
            <a:pPr/>
            <a:r>
              <a:t>03</a:t>
            </a:r>
          </a:p>
        </p:txBody>
      </p:sp>
      <p:sp>
        <p:nvSpPr>
          <p:cNvPr id="1634" name="Shape 1634"/>
          <p:cNvSpPr/>
          <p:nvPr/>
        </p:nvSpPr>
        <p:spPr>
          <a:xfrm>
            <a:off x="14688706" y="5651498"/>
            <a:ext cx="2480869" cy="238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914400">
              <a:lnSpc>
                <a:spcPct val="90000"/>
              </a:lnSpc>
              <a:defRPr cap="none" i="1" spc="0" sz="15000">
                <a:solidFill>
                  <a:srgbClr val="F2B62D"/>
                </a:solidFill>
              </a:defRPr>
            </a:lvl1pPr>
          </a:lstStyle>
          <a:p>
            <a:pPr/>
            <a:r>
              <a:t>04</a:t>
            </a:r>
          </a:p>
        </p:txBody>
      </p:sp>
      <p:sp>
        <p:nvSpPr>
          <p:cNvPr id="1635" name="Shape 1635"/>
          <p:cNvSpPr/>
          <p:nvPr/>
        </p:nvSpPr>
        <p:spPr>
          <a:xfrm>
            <a:off x="19244003" y="5651498"/>
            <a:ext cx="2480646" cy="238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914400">
              <a:lnSpc>
                <a:spcPct val="90000"/>
              </a:lnSpc>
              <a:defRPr cap="none" i="1" spc="0" sz="15000">
                <a:solidFill>
                  <a:srgbClr val="F2B62D"/>
                </a:solidFill>
              </a:defRPr>
            </a:lvl1pPr>
          </a:lstStyle>
          <a:p>
            <a:pPr/>
            <a:r>
              <a:t>05</a:t>
            </a:r>
          </a:p>
        </p:txBody>
      </p:sp>
      <p:sp>
        <p:nvSpPr>
          <p:cNvPr id="1636" name="Shape 1636"/>
          <p:cNvSpPr/>
          <p:nvPr>
            <p:ph type="body" sz="quarter" idx="19"/>
          </p:nvPr>
        </p:nvSpPr>
        <p:spPr>
          <a:xfrm>
            <a:off x="5577959" y="7942402"/>
            <a:ext cx="3222763" cy="533402"/>
          </a:xfrm>
          <a:prstGeom prst="rect">
            <a:avLst/>
          </a:prstGeom>
        </p:spPr>
        <p:txBody>
          <a:bodyPr/>
          <a:lstStyle/>
          <a:p>
            <a:pPr>
              <a:defRPr i="0" spc="500" sz="2800">
                <a:solidFill>
                  <a:srgbClr val="000000"/>
                </a:solidFill>
              </a:defRPr>
            </a:pPr>
          </a:p>
        </p:txBody>
      </p:sp>
      <p:sp>
        <p:nvSpPr>
          <p:cNvPr id="1637" name="Shape 1637"/>
          <p:cNvSpPr/>
          <p:nvPr>
            <p:ph type="body" sz="quarter" idx="20"/>
          </p:nvPr>
        </p:nvSpPr>
        <p:spPr>
          <a:xfrm>
            <a:off x="10299372" y="7943663"/>
            <a:ext cx="3222764" cy="533402"/>
          </a:xfrm>
          <a:prstGeom prst="rect">
            <a:avLst/>
          </a:prstGeom>
        </p:spPr>
        <p:txBody>
          <a:bodyPr/>
          <a:lstStyle/>
          <a:p>
            <a:pPr>
              <a:defRPr i="0" spc="500" sz="2800">
                <a:solidFill>
                  <a:srgbClr val="000000"/>
                </a:solidFill>
              </a:defRPr>
            </a:pPr>
          </a:p>
        </p:txBody>
      </p:sp>
      <p:sp>
        <p:nvSpPr>
          <p:cNvPr id="1638" name="Shape 1638"/>
          <p:cNvSpPr/>
          <p:nvPr>
            <p:ph type="body" sz="quarter" idx="21"/>
          </p:nvPr>
        </p:nvSpPr>
        <p:spPr>
          <a:xfrm>
            <a:off x="14688365" y="7943663"/>
            <a:ext cx="3222763" cy="533402"/>
          </a:xfrm>
          <a:prstGeom prst="rect">
            <a:avLst/>
          </a:prstGeom>
        </p:spPr>
        <p:txBody>
          <a:bodyPr/>
          <a:lstStyle/>
          <a:p>
            <a:pPr>
              <a:defRPr i="0" spc="500" sz="2800">
                <a:solidFill>
                  <a:srgbClr val="000000"/>
                </a:solidFill>
              </a:defRPr>
            </a:pPr>
          </a:p>
        </p:txBody>
      </p:sp>
      <p:sp>
        <p:nvSpPr>
          <p:cNvPr id="1639" name="Shape 1639"/>
          <p:cNvSpPr/>
          <p:nvPr>
            <p:ph type="body" sz="quarter" idx="22"/>
          </p:nvPr>
        </p:nvSpPr>
        <p:spPr>
          <a:xfrm>
            <a:off x="19243662" y="7943663"/>
            <a:ext cx="3222764" cy="533402"/>
          </a:xfrm>
          <a:prstGeom prst="rect">
            <a:avLst/>
          </a:prstGeom>
        </p:spPr>
        <p:txBody>
          <a:bodyPr/>
          <a:lstStyle/>
          <a:p>
            <a:pPr>
              <a:defRPr i="0" spc="500" sz="2800">
                <a:solidFill>
                  <a:srgbClr val="000000"/>
                </a:solidFill>
              </a:defRPr>
            </a:pPr>
          </a:p>
        </p:txBody>
      </p:sp>
      <p:sp>
        <p:nvSpPr>
          <p:cNvPr id="1640" name="Shape 1640"/>
          <p:cNvSpPr/>
          <p:nvPr/>
        </p:nvSpPr>
        <p:spPr>
          <a:xfrm>
            <a:off x="10299713" y="8846284"/>
            <a:ext cx="1850356" cy="2"/>
          </a:xfrm>
          <a:prstGeom prst="line">
            <a:avLst/>
          </a:prstGeom>
          <a:ln w="38100">
            <a:solidFill>
              <a:srgbClr val="F2B62D">
                <a:alpha val="60008"/>
              </a:srgbClr>
            </a:solidFill>
            <a:miter lim="400000"/>
          </a:ln>
        </p:spPr>
        <p:txBody>
          <a:bodyPr lIns="45718" tIns="45718" rIns="45718" bIns="45718"/>
          <a:lstStyle/>
          <a:p>
            <a:pPr>
              <a:defRPr>
                <a:solidFill>
                  <a:srgbClr val="F2B62D"/>
                </a:solidFill>
              </a:defRPr>
            </a:pPr>
          </a:p>
        </p:txBody>
      </p:sp>
      <p:sp>
        <p:nvSpPr>
          <p:cNvPr id="1641" name="Shape 1641"/>
          <p:cNvSpPr/>
          <p:nvPr/>
        </p:nvSpPr>
        <p:spPr>
          <a:xfrm>
            <a:off x="14688706" y="8846284"/>
            <a:ext cx="1850354" cy="2"/>
          </a:xfrm>
          <a:prstGeom prst="line">
            <a:avLst/>
          </a:prstGeom>
          <a:ln w="38100">
            <a:solidFill>
              <a:srgbClr val="F2B62D">
                <a:alpha val="60008"/>
              </a:srgbClr>
            </a:solidFill>
            <a:miter lim="400000"/>
          </a:ln>
        </p:spPr>
        <p:txBody>
          <a:bodyPr lIns="45718" tIns="45718" rIns="45718" bIns="45718"/>
          <a:lstStyle/>
          <a:p>
            <a:pPr>
              <a:defRPr>
                <a:solidFill>
                  <a:srgbClr val="F2B62D"/>
                </a:solidFill>
              </a:defRPr>
            </a:pPr>
          </a:p>
        </p:txBody>
      </p:sp>
      <p:sp>
        <p:nvSpPr>
          <p:cNvPr id="1642" name="Shape 1642"/>
          <p:cNvSpPr/>
          <p:nvPr/>
        </p:nvSpPr>
        <p:spPr>
          <a:xfrm>
            <a:off x="19244003" y="8846284"/>
            <a:ext cx="1850354" cy="2"/>
          </a:xfrm>
          <a:prstGeom prst="line">
            <a:avLst/>
          </a:prstGeom>
          <a:ln w="38100">
            <a:solidFill>
              <a:srgbClr val="F2B62D">
                <a:alpha val="60008"/>
              </a:srgbClr>
            </a:solidFill>
            <a:miter lim="400000"/>
          </a:ln>
        </p:spPr>
        <p:txBody>
          <a:bodyPr lIns="45718" tIns="45718" rIns="45718" bIns="45718"/>
          <a:lstStyle/>
          <a:p>
            <a:pPr>
              <a:defRPr>
                <a:solidFill>
                  <a:srgbClr val="F2B62D"/>
                </a:solidFill>
              </a:defRPr>
            </a:pPr>
          </a:p>
        </p:txBody>
      </p:sp>
      <p:sp>
        <p:nvSpPr>
          <p:cNvPr id="1643" name="Shape 1643"/>
          <p:cNvSpPr/>
          <p:nvPr>
            <p:ph type="body" sz="quarter" idx="23"/>
          </p:nvPr>
        </p:nvSpPr>
        <p:spPr>
          <a:xfrm>
            <a:off x="5576172" y="9545518"/>
            <a:ext cx="3222764" cy="3835403"/>
          </a:xfrm>
          <a:prstGeom prst="rect">
            <a:avLst/>
          </a:prstGeom>
        </p:spPr>
        <p:txBody>
          <a:bodyPr/>
          <a:lstStyle/>
          <a:p>
            <a:pPr>
              <a:spcBef>
                <a:spcPts val="4200"/>
              </a:spcBef>
              <a:defRPr cap="none" i="0" spc="0" sz="3100">
                <a:solidFill>
                  <a:srgbClr val="000000"/>
                </a:solidFill>
                <a:latin typeface="Avenir Next"/>
                <a:ea typeface="Avenir Next"/>
                <a:cs typeface="Avenir Next"/>
                <a:sym typeface="Avenir Next"/>
              </a:defRPr>
            </a:pPr>
          </a:p>
        </p:txBody>
      </p:sp>
      <p:sp>
        <p:nvSpPr>
          <p:cNvPr id="1644" name="Shape 1644"/>
          <p:cNvSpPr/>
          <p:nvPr>
            <p:ph type="body" sz="quarter" idx="24"/>
          </p:nvPr>
        </p:nvSpPr>
        <p:spPr>
          <a:xfrm>
            <a:off x="10131915" y="9545518"/>
            <a:ext cx="3222763" cy="3835403"/>
          </a:xfrm>
          <a:prstGeom prst="rect">
            <a:avLst/>
          </a:prstGeom>
        </p:spPr>
        <p:txBody>
          <a:bodyPr/>
          <a:lstStyle/>
          <a:p>
            <a:pPr>
              <a:spcBef>
                <a:spcPts val="4200"/>
              </a:spcBef>
              <a:defRPr cap="none" i="0" spc="0" sz="3100">
                <a:solidFill>
                  <a:srgbClr val="000000"/>
                </a:solidFill>
                <a:latin typeface="Avenir Next"/>
                <a:ea typeface="Avenir Next"/>
                <a:cs typeface="Avenir Next"/>
                <a:sym typeface="Avenir Next"/>
              </a:defRPr>
            </a:pPr>
          </a:p>
        </p:txBody>
      </p:sp>
      <p:sp>
        <p:nvSpPr>
          <p:cNvPr id="1645" name="Shape 1645"/>
          <p:cNvSpPr/>
          <p:nvPr>
            <p:ph type="body" sz="quarter" idx="25"/>
          </p:nvPr>
        </p:nvSpPr>
        <p:spPr>
          <a:xfrm>
            <a:off x="14687100" y="9521428"/>
            <a:ext cx="3222764" cy="3835403"/>
          </a:xfrm>
          <a:prstGeom prst="rect">
            <a:avLst/>
          </a:prstGeom>
        </p:spPr>
        <p:txBody>
          <a:bodyPr/>
          <a:lstStyle/>
          <a:p>
            <a:pPr>
              <a:spcBef>
                <a:spcPts val="4200"/>
              </a:spcBef>
              <a:defRPr cap="none" i="0" spc="0" sz="3100">
                <a:solidFill>
                  <a:srgbClr val="000000"/>
                </a:solidFill>
                <a:latin typeface="Avenir Next"/>
                <a:ea typeface="Avenir Next"/>
                <a:cs typeface="Avenir Next"/>
                <a:sym typeface="Avenir Next"/>
              </a:defRPr>
            </a:pPr>
          </a:p>
        </p:txBody>
      </p:sp>
      <p:sp>
        <p:nvSpPr>
          <p:cNvPr id="1646" name="Shape 1646"/>
          <p:cNvSpPr/>
          <p:nvPr>
            <p:ph type="body" sz="quarter" idx="26"/>
          </p:nvPr>
        </p:nvSpPr>
        <p:spPr>
          <a:xfrm>
            <a:off x="19242399" y="9545518"/>
            <a:ext cx="3222763" cy="3835403"/>
          </a:xfrm>
          <a:prstGeom prst="rect">
            <a:avLst/>
          </a:prstGeom>
        </p:spPr>
        <p:txBody>
          <a:bodyPr/>
          <a:lstStyle/>
          <a:p>
            <a:pPr>
              <a:spcBef>
                <a:spcPts val="4200"/>
              </a:spcBef>
              <a:defRPr cap="none" i="0" spc="0" sz="3100">
                <a:solidFill>
                  <a:srgbClr val="000000"/>
                </a:solidFill>
                <a:latin typeface="Avenir Next"/>
                <a:ea typeface="Avenir Next"/>
                <a:cs typeface="Avenir Next"/>
                <a:sym typeface="Avenir Next"/>
              </a:defRPr>
            </a:pPr>
          </a:p>
        </p:txBody>
      </p:sp>
      <p:sp>
        <p:nvSpPr>
          <p:cNvPr id="1647" name="Shape 1647"/>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8.xml><?xml version="1.0" encoding="utf-8"?>
<p:sldLayout xmlns:a="http://schemas.openxmlformats.org/drawingml/2006/main" xmlns:r="http://schemas.openxmlformats.org/officeDocument/2006/relationships" xmlns:p="http://schemas.openxmlformats.org/presentationml/2006/main" type="tx" showMasterSp="0" showMasterPhAnim="1">
  <p:cSld name="Timeline Alt Dark">
    <p:spTree>
      <p:nvGrpSpPr>
        <p:cNvPr id="1" name=""/>
        <p:cNvGrpSpPr/>
        <p:nvPr/>
      </p:nvGrpSpPr>
      <p:grpSpPr>
        <a:xfrm>
          <a:off x="0" y="0"/>
          <a:ext cx="0" cy="0"/>
          <a:chOff x="0" y="0"/>
          <a:chExt cx="0" cy="0"/>
        </a:xfrm>
      </p:grpSpPr>
      <p:sp>
        <p:nvSpPr>
          <p:cNvPr id="1654" name="Shape 1654"/>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grpSp>
        <p:nvGrpSpPr>
          <p:cNvPr id="1660" name="Group 1660"/>
          <p:cNvGrpSpPr/>
          <p:nvPr/>
        </p:nvGrpSpPr>
        <p:grpSpPr>
          <a:xfrm>
            <a:off x="1803726" y="6269980"/>
            <a:ext cx="21409064" cy="1141562"/>
            <a:chOff x="0" y="0"/>
            <a:chExt cx="21409063" cy="1141561"/>
          </a:xfrm>
        </p:grpSpPr>
        <p:sp>
          <p:nvSpPr>
            <p:cNvPr id="1655" name="Shape 1655"/>
            <p:cNvSpPr/>
            <p:nvPr/>
          </p:nvSpPr>
          <p:spPr>
            <a:xfrm>
              <a:off x="-1" y="1331"/>
              <a:ext cx="4250914" cy="7652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0"/>
                  </a:moveTo>
                  <a:lnTo>
                    <a:pt x="8567" y="10497"/>
                  </a:lnTo>
                  <a:lnTo>
                    <a:pt x="0" y="10497"/>
                  </a:lnTo>
                  <a:lnTo>
                    <a:pt x="0" y="21600"/>
                  </a:lnTo>
                  <a:lnTo>
                    <a:pt x="21600" y="21600"/>
                  </a:lnTo>
                  <a:lnTo>
                    <a:pt x="21600" y="10497"/>
                  </a:lnTo>
                  <a:lnTo>
                    <a:pt x="13033" y="10497"/>
                  </a:lnTo>
                  <a:lnTo>
                    <a:pt x="10801" y="0"/>
                  </a:lnTo>
                  <a:close/>
                </a:path>
              </a:pathLst>
            </a:custGeom>
            <a:solidFill>
              <a:srgbClr val="F2B62D"/>
            </a:solidFill>
            <a:ln w="12700" cap="flat">
              <a:noFill/>
              <a:miter lim="400000"/>
            </a:ln>
            <a:effectLst/>
          </p:spPr>
          <p:txBody>
            <a:bodyPr wrap="square" lIns="50800" tIns="50800" rIns="50800" bIns="50800" numCol="1" anchor="ctr">
              <a:noAutofit/>
            </a:bodyPr>
            <a:lstStyle/>
            <a:p>
              <a:pPr defTabSz="584200">
                <a:lnSpc>
                  <a:spcPct val="120000"/>
                </a:lnSpc>
                <a:defRPr spc="560" sz="2800"/>
              </a:pPr>
            </a:p>
          </p:txBody>
        </p:sp>
        <p:sp>
          <p:nvSpPr>
            <p:cNvPr id="1656" name="Shape 1656"/>
            <p:cNvSpPr/>
            <p:nvPr/>
          </p:nvSpPr>
          <p:spPr>
            <a:xfrm flipH="1" rot="10800000">
              <a:off x="4285529" y="376315"/>
              <a:ext cx="4250915" cy="7652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0"/>
                  </a:moveTo>
                  <a:lnTo>
                    <a:pt x="8567" y="10497"/>
                  </a:lnTo>
                  <a:lnTo>
                    <a:pt x="0" y="10497"/>
                  </a:lnTo>
                  <a:lnTo>
                    <a:pt x="0" y="21600"/>
                  </a:lnTo>
                  <a:lnTo>
                    <a:pt x="21600" y="21600"/>
                  </a:lnTo>
                  <a:lnTo>
                    <a:pt x="21600" y="10497"/>
                  </a:lnTo>
                  <a:lnTo>
                    <a:pt x="13033" y="10497"/>
                  </a:lnTo>
                  <a:lnTo>
                    <a:pt x="10801" y="0"/>
                  </a:lnTo>
                  <a:close/>
                </a:path>
              </a:pathLst>
            </a:custGeom>
            <a:solidFill>
              <a:srgbClr val="F2B62D"/>
            </a:solidFill>
            <a:ln w="12700" cap="flat">
              <a:noFill/>
              <a:miter lim="400000"/>
            </a:ln>
            <a:effectLst/>
          </p:spPr>
          <p:txBody>
            <a:bodyPr wrap="square" lIns="50800" tIns="50800" rIns="50800" bIns="50800" numCol="1" anchor="ctr">
              <a:noAutofit/>
            </a:bodyPr>
            <a:lstStyle/>
            <a:p>
              <a:pPr defTabSz="584200">
                <a:lnSpc>
                  <a:spcPct val="120000"/>
                </a:lnSpc>
                <a:defRPr spc="560" sz="2800"/>
              </a:pPr>
            </a:p>
          </p:txBody>
        </p:sp>
        <p:sp>
          <p:nvSpPr>
            <p:cNvPr id="1657" name="Shape 1657"/>
            <p:cNvSpPr/>
            <p:nvPr/>
          </p:nvSpPr>
          <p:spPr>
            <a:xfrm>
              <a:off x="8572378" y="0"/>
              <a:ext cx="4250913" cy="7652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0"/>
                  </a:moveTo>
                  <a:lnTo>
                    <a:pt x="8567" y="10497"/>
                  </a:lnTo>
                  <a:lnTo>
                    <a:pt x="0" y="10497"/>
                  </a:lnTo>
                  <a:lnTo>
                    <a:pt x="0" y="21600"/>
                  </a:lnTo>
                  <a:lnTo>
                    <a:pt x="21600" y="21600"/>
                  </a:lnTo>
                  <a:lnTo>
                    <a:pt x="21600" y="10497"/>
                  </a:lnTo>
                  <a:lnTo>
                    <a:pt x="13033" y="10497"/>
                  </a:lnTo>
                  <a:lnTo>
                    <a:pt x="10801" y="0"/>
                  </a:lnTo>
                  <a:close/>
                </a:path>
              </a:pathLst>
            </a:custGeom>
            <a:solidFill>
              <a:srgbClr val="F2B62D"/>
            </a:solidFill>
            <a:ln w="12700" cap="flat">
              <a:noFill/>
              <a:miter lim="400000"/>
            </a:ln>
            <a:effectLst/>
          </p:spPr>
          <p:txBody>
            <a:bodyPr wrap="square" lIns="50800" tIns="50800" rIns="50800" bIns="50800" numCol="1" anchor="ctr">
              <a:noAutofit/>
            </a:bodyPr>
            <a:lstStyle/>
            <a:p>
              <a:pPr defTabSz="584200">
                <a:lnSpc>
                  <a:spcPct val="120000"/>
                </a:lnSpc>
                <a:defRPr spc="560" sz="2800"/>
              </a:pPr>
            </a:p>
          </p:txBody>
        </p:sp>
        <p:sp>
          <p:nvSpPr>
            <p:cNvPr id="1658" name="Shape 1658"/>
            <p:cNvSpPr/>
            <p:nvPr/>
          </p:nvSpPr>
          <p:spPr>
            <a:xfrm flipH="1" rot="10800000">
              <a:off x="12871301" y="374984"/>
              <a:ext cx="4250914" cy="7652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0"/>
                  </a:moveTo>
                  <a:lnTo>
                    <a:pt x="8567" y="10497"/>
                  </a:lnTo>
                  <a:lnTo>
                    <a:pt x="0" y="10497"/>
                  </a:lnTo>
                  <a:lnTo>
                    <a:pt x="0" y="21600"/>
                  </a:lnTo>
                  <a:lnTo>
                    <a:pt x="21600" y="21600"/>
                  </a:lnTo>
                  <a:lnTo>
                    <a:pt x="21600" y="10497"/>
                  </a:lnTo>
                  <a:lnTo>
                    <a:pt x="13033" y="10497"/>
                  </a:lnTo>
                  <a:lnTo>
                    <a:pt x="10801" y="0"/>
                  </a:lnTo>
                  <a:close/>
                </a:path>
              </a:pathLst>
            </a:custGeom>
            <a:solidFill>
              <a:srgbClr val="F2B62D"/>
            </a:solidFill>
            <a:ln w="12700" cap="flat">
              <a:noFill/>
              <a:miter lim="400000"/>
            </a:ln>
            <a:effectLst/>
          </p:spPr>
          <p:txBody>
            <a:bodyPr wrap="square" lIns="50800" tIns="50800" rIns="50800" bIns="50800" numCol="1" anchor="ctr">
              <a:noAutofit/>
            </a:bodyPr>
            <a:lstStyle/>
            <a:p>
              <a:pPr defTabSz="584200">
                <a:lnSpc>
                  <a:spcPct val="120000"/>
                </a:lnSpc>
                <a:defRPr spc="560" sz="2800"/>
              </a:pPr>
            </a:p>
          </p:txBody>
        </p:sp>
        <p:sp>
          <p:nvSpPr>
            <p:cNvPr id="1659" name="Shape 1659"/>
            <p:cNvSpPr/>
            <p:nvPr/>
          </p:nvSpPr>
          <p:spPr>
            <a:xfrm>
              <a:off x="17158149" y="1331"/>
              <a:ext cx="4250914" cy="7652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0"/>
                  </a:moveTo>
                  <a:lnTo>
                    <a:pt x="8567" y="10497"/>
                  </a:lnTo>
                  <a:lnTo>
                    <a:pt x="0" y="10497"/>
                  </a:lnTo>
                  <a:lnTo>
                    <a:pt x="0" y="21600"/>
                  </a:lnTo>
                  <a:lnTo>
                    <a:pt x="21600" y="21600"/>
                  </a:lnTo>
                  <a:lnTo>
                    <a:pt x="21600" y="10497"/>
                  </a:lnTo>
                  <a:lnTo>
                    <a:pt x="13033" y="10497"/>
                  </a:lnTo>
                  <a:lnTo>
                    <a:pt x="10801" y="0"/>
                  </a:lnTo>
                  <a:close/>
                </a:path>
              </a:pathLst>
            </a:custGeom>
            <a:solidFill>
              <a:srgbClr val="F2B62D"/>
            </a:solidFill>
            <a:ln w="12700" cap="flat">
              <a:noFill/>
              <a:miter lim="400000"/>
            </a:ln>
            <a:effectLst/>
          </p:spPr>
          <p:txBody>
            <a:bodyPr wrap="square" lIns="50800" tIns="50800" rIns="50800" bIns="50800" numCol="1" anchor="ctr">
              <a:noAutofit/>
            </a:bodyPr>
            <a:lstStyle/>
            <a:p>
              <a:pPr defTabSz="584200">
                <a:lnSpc>
                  <a:spcPct val="120000"/>
                </a:lnSpc>
                <a:defRPr spc="560" sz="2800"/>
              </a:pPr>
            </a:p>
          </p:txBody>
        </p:sp>
      </p:grpSp>
      <p:sp>
        <p:nvSpPr>
          <p:cNvPr id="1661" name="Shape 1661"/>
          <p:cNvSpPr/>
          <p:nvPr/>
        </p:nvSpPr>
        <p:spPr>
          <a:xfrm>
            <a:off x="1269999" y="888999"/>
            <a:ext cx="21942792"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2B62D"/>
                </a:solidFill>
              </a:defRPr>
            </a:lvl1pPr>
          </a:lstStyle>
          <a:p>
            <a:pPr/>
            <a:r>
              <a:t>TIMELINE</a:t>
            </a:r>
          </a:p>
        </p:txBody>
      </p:sp>
      <p:sp>
        <p:nvSpPr>
          <p:cNvPr id="1662" name="Shape 1662"/>
          <p:cNvSpPr/>
          <p:nvPr/>
        </p:nvSpPr>
        <p:spPr>
          <a:xfrm>
            <a:off x="1452946" y="4041661"/>
            <a:ext cx="5710933" cy="10515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584200">
              <a:lnSpc>
                <a:spcPct val="120000"/>
              </a:lnSpc>
              <a:spcBef>
                <a:spcPts val="2800"/>
              </a:spcBef>
              <a:defRPr cap="none" spc="0" sz="2800">
                <a:solidFill>
                  <a:srgbClr val="DCDEE0"/>
                </a:solidFill>
              </a:defRPr>
            </a:lvl1pPr>
          </a:lstStyle>
          <a:p>
            <a:pPr/>
            <a:r>
              <a:t>Sed ut perspiciatis unde omnis iste natus error sit voluptatem.</a:t>
            </a:r>
          </a:p>
        </p:txBody>
      </p:sp>
      <p:sp>
        <p:nvSpPr>
          <p:cNvPr id="1663" name="Shape 1663"/>
          <p:cNvSpPr/>
          <p:nvPr/>
        </p:nvSpPr>
        <p:spPr>
          <a:xfrm>
            <a:off x="1452946" y="3273650"/>
            <a:ext cx="571093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584200">
              <a:lnSpc>
                <a:spcPct val="120000"/>
              </a:lnSpc>
              <a:defRPr spc="560" sz="2800"/>
            </a:lvl1pPr>
          </a:lstStyle>
          <a:p>
            <a:pPr/>
            <a:r>
              <a:t>Lorem Ipsum Dolor</a:t>
            </a:r>
          </a:p>
        </p:txBody>
      </p:sp>
      <p:sp>
        <p:nvSpPr>
          <p:cNvPr id="1664" name="Shape 1664"/>
          <p:cNvSpPr/>
          <p:nvPr/>
        </p:nvSpPr>
        <p:spPr>
          <a:xfrm>
            <a:off x="5797608" y="8918461"/>
            <a:ext cx="5710932" cy="10515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584200">
              <a:lnSpc>
                <a:spcPct val="120000"/>
              </a:lnSpc>
              <a:spcBef>
                <a:spcPts val="2800"/>
              </a:spcBef>
              <a:defRPr cap="none" spc="0" sz="2800">
                <a:solidFill>
                  <a:srgbClr val="DCDEE0"/>
                </a:solidFill>
              </a:defRPr>
            </a:lvl1pPr>
          </a:lstStyle>
          <a:p>
            <a:pPr/>
            <a:r>
              <a:t>Sed ut perspiciatis unde omnis iste natus error sit voluptatem.</a:t>
            </a:r>
          </a:p>
        </p:txBody>
      </p:sp>
      <p:sp>
        <p:nvSpPr>
          <p:cNvPr id="1665" name="Shape 1665"/>
          <p:cNvSpPr/>
          <p:nvPr/>
        </p:nvSpPr>
        <p:spPr>
          <a:xfrm>
            <a:off x="5797608" y="8150451"/>
            <a:ext cx="5710932"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584200">
              <a:lnSpc>
                <a:spcPct val="120000"/>
              </a:lnSpc>
              <a:defRPr spc="560" sz="2800"/>
            </a:lvl1pPr>
          </a:lstStyle>
          <a:p>
            <a:pPr/>
            <a:r>
              <a:t>Lorem Ipsum Dolor</a:t>
            </a:r>
          </a:p>
        </p:txBody>
      </p:sp>
      <p:sp>
        <p:nvSpPr>
          <p:cNvPr id="1666" name="Shape 1666"/>
          <p:cNvSpPr/>
          <p:nvPr/>
        </p:nvSpPr>
        <p:spPr>
          <a:xfrm>
            <a:off x="9757750" y="4041661"/>
            <a:ext cx="5710933" cy="10515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584200">
              <a:lnSpc>
                <a:spcPct val="120000"/>
              </a:lnSpc>
              <a:spcBef>
                <a:spcPts val="2800"/>
              </a:spcBef>
              <a:defRPr cap="none" spc="0" sz="2800">
                <a:solidFill>
                  <a:srgbClr val="DCDEE0"/>
                </a:solidFill>
              </a:defRPr>
            </a:lvl1pPr>
          </a:lstStyle>
          <a:p>
            <a:pPr/>
            <a:r>
              <a:t>Sed ut perspiciatis unde omnis iste natus error sit voluptatem.</a:t>
            </a:r>
          </a:p>
        </p:txBody>
      </p:sp>
      <p:sp>
        <p:nvSpPr>
          <p:cNvPr id="1667" name="Shape 1667"/>
          <p:cNvSpPr/>
          <p:nvPr/>
        </p:nvSpPr>
        <p:spPr>
          <a:xfrm>
            <a:off x="9757750" y="3273650"/>
            <a:ext cx="571093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584200">
              <a:lnSpc>
                <a:spcPct val="120000"/>
              </a:lnSpc>
              <a:defRPr spc="560" sz="2800"/>
            </a:lvl1pPr>
          </a:lstStyle>
          <a:p>
            <a:pPr/>
            <a:r>
              <a:t>Lorem Ipsum Dolor</a:t>
            </a:r>
          </a:p>
        </p:txBody>
      </p:sp>
      <p:sp>
        <p:nvSpPr>
          <p:cNvPr id="1668" name="Shape 1668"/>
          <p:cNvSpPr/>
          <p:nvPr/>
        </p:nvSpPr>
        <p:spPr>
          <a:xfrm>
            <a:off x="13865367" y="8918461"/>
            <a:ext cx="5710932" cy="10515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584200">
              <a:lnSpc>
                <a:spcPct val="120000"/>
              </a:lnSpc>
              <a:spcBef>
                <a:spcPts val="2800"/>
              </a:spcBef>
              <a:defRPr cap="none" spc="0" sz="2800">
                <a:solidFill>
                  <a:srgbClr val="DCDEE0"/>
                </a:solidFill>
              </a:defRPr>
            </a:lvl1pPr>
          </a:lstStyle>
          <a:p>
            <a:pPr/>
            <a:r>
              <a:t>Sed ut perspiciatis unde omnis iste natus error sit voluptatem.</a:t>
            </a:r>
          </a:p>
        </p:txBody>
      </p:sp>
      <p:sp>
        <p:nvSpPr>
          <p:cNvPr id="1669" name="Shape 1669"/>
          <p:cNvSpPr/>
          <p:nvPr/>
        </p:nvSpPr>
        <p:spPr>
          <a:xfrm>
            <a:off x="13865367" y="8150451"/>
            <a:ext cx="5710932"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584200">
              <a:lnSpc>
                <a:spcPct val="120000"/>
              </a:lnSpc>
              <a:defRPr spc="560" sz="2800"/>
            </a:lvl1pPr>
          </a:lstStyle>
          <a:p>
            <a:pPr/>
            <a:r>
              <a:t>Lorem Ipsum Dolor</a:t>
            </a:r>
          </a:p>
        </p:txBody>
      </p:sp>
      <p:sp>
        <p:nvSpPr>
          <p:cNvPr id="1670" name="Shape 1670"/>
          <p:cNvSpPr/>
          <p:nvPr/>
        </p:nvSpPr>
        <p:spPr>
          <a:xfrm>
            <a:off x="18062556" y="4041661"/>
            <a:ext cx="5710932" cy="10515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584200">
              <a:lnSpc>
                <a:spcPct val="120000"/>
              </a:lnSpc>
              <a:spcBef>
                <a:spcPts val="2800"/>
              </a:spcBef>
              <a:defRPr cap="none" spc="0" sz="2800">
                <a:solidFill>
                  <a:srgbClr val="DCDEE0"/>
                </a:solidFill>
              </a:defRPr>
            </a:lvl1pPr>
          </a:lstStyle>
          <a:p>
            <a:pPr/>
            <a:r>
              <a:t>Sed ut perspiciatis unde omnis iste natus error sit voluptatem.</a:t>
            </a:r>
          </a:p>
        </p:txBody>
      </p:sp>
      <p:sp>
        <p:nvSpPr>
          <p:cNvPr id="1671" name="Shape 1671"/>
          <p:cNvSpPr/>
          <p:nvPr/>
        </p:nvSpPr>
        <p:spPr>
          <a:xfrm>
            <a:off x="18062556" y="3273650"/>
            <a:ext cx="5710932"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584200">
              <a:lnSpc>
                <a:spcPct val="120000"/>
              </a:lnSpc>
              <a:defRPr spc="560" sz="2800"/>
            </a:lvl1pPr>
          </a:lstStyle>
          <a:p>
            <a:pPr/>
            <a:r>
              <a:t>Lorem Ipsum Dolor</a:t>
            </a:r>
          </a:p>
        </p:txBody>
      </p:sp>
      <p:sp>
        <p:nvSpPr>
          <p:cNvPr id="1672" name="Shape 1672"/>
          <p:cNvSpPr/>
          <p:nvPr>
            <p:ph type="sldNum" sz="quarter" idx="2"/>
          </p:nvPr>
        </p:nvSpPr>
        <p:spPr>
          <a:xfrm>
            <a:off x="23601121" y="13008609"/>
            <a:ext cx="344730" cy="304801"/>
          </a:xfrm>
          <a:prstGeom prst="rect">
            <a:avLst/>
          </a:prstGeom>
        </p:spPr>
        <p:txBody>
          <a:bodyPr/>
          <a:lstStyle>
            <a:lvl1pPr>
              <a:defRPr>
                <a:latin typeface="Avenir Book"/>
                <a:ea typeface="Avenir Book"/>
                <a:cs typeface="Avenir Book"/>
                <a:sym typeface="Avenir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9.xml><?xml version="1.0" encoding="utf-8"?>
<p:sldLayout xmlns:a="http://schemas.openxmlformats.org/drawingml/2006/main" xmlns:r="http://schemas.openxmlformats.org/officeDocument/2006/relationships" xmlns:p="http://schemas.openxmlformats.org/presentationml/2006/main" type="tx" showMasterSp="0" showMasterPhAnim="1">
  <p:cSld name="Timeline Alt Light">
    <p:bg>
      <p:bgPr>
        <a:solidFill>
          <a:srgbClr val="EFEFEF"/>
        </a:solidFill>
      </p:bgPr>
    </p:bg>
    <p:spTree>
      <p:nvGrpSpPr>
        <p:cNvPr id="1" name=""/>
        <p:cNvGrpSpPr/>
        <p:nvPr/>
      </p:nvGrpSpPr>
      <p:grpSpPr>
        <a:xfrm>
          <a:off x="0" y="0"/>
          <a:ext cx="0" cy="0"/>
          <a:chOff x="0" y="0"/>
          <a:chExt cx="0" cy="0"/>
        </a:xfrm>
      </p:grpSpPr>
      <p:sp>
        <p:nvSpPr>
          <p:cNvPr id="1679" name="Shape 1679"/>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grpSp>
        <p:nvGrpSpPr>
          <p:cNvPr id="1685" name="Group 1685"/>
          <p:cNvGrpSpPr/>
          <p:nvPr/>
        </p:nvGrpSpPr>
        <p:grpSpPr>
          <a:xfrm>
            <a:off x="1803726" y="6269980"/>
            <a:ext cx="21409064" cy="1141562"/>
            <a:chOff x="0" y="0"/>
            <a:chExt cx="21409063" cy="1141561"/>
          </a:xfrm>
        </p:grpSpPr>
        <p:sp>
          <p:nvSpPr>
            <p:cNvPr id="1680" name="Shape 1680"/>
            <p:cNvSpPr/>
            <p:nvPr/>
          </p:nvSpPr>
          <p:spPr>
            <a:xfrm>
              <a:off x="-1" y="1331"/>
              <a:ext cx="4250914" cy="7652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0"/>
                  </a:moveTo>
                  <a:lnTo>
                    <a:pt x="8567" y="10497"/>
                  </a:lnTo>
                  <a:lnTo>
                    <a:pt x="0" y="10497"/>
                  </a:lnTo>
                  <a:lnTo>
                    <a:pt x="0" y="21600"/>
                  </a:lnTo>
                  <a:lnTo>
                    <a:pt x="21600" y="21600"/>
                  </a:lnTo>
                  <a:lnTo>
                    <a:pt x="21600" y="10497"/>
                  </a:lnTo>
                  <a:lnTo>
                    <a:pt x="13033" y="10497"/>
                  </a:lnTo>
                  <a:lnTo>
                    <a:pt x="10801" y="0"/>
                  </a:lnTo>
                  <a:close/>
                </a:path>
              </a:pathLst>
            </a:custGeom>
            <a:solidFill>
              <a:srgbClr val="F2B62D"/>
            </a:solidFill>
            <a:ln w="12700" cap="flat">
              <a:noFill/>
              <a:miter lim="400000"/>
            </a:ln>
            <a:effectLst/>
          </p:spPr>
          <p:txBody>
            <a:bodyPr wrap="square" lIns="50800" tIns="50800" rIns="50800" bIns="50800" numCol="1" anchor="ctr">
              <a:noAutofit/>
            </a:bodyPr>
            <a:lstStyle/>
            <a:p>
              <a:pPr defTabSz="584200">
                <a:lnSpc>
                  <a:spcPct val="120000"/>
                </a:lnSpc>
                <a:defRPr spc="560" sz="2800"/>
              </a:pPr>
            </a:p>
          </p:txBody>
        </p:sp>
        <p:sp>
          <p:nvSpPr>
            <p:cNvPr id="1681" name="Shape 1681"/>
            <p:cNvSpPr/>
            <p:nvPr/>
          </p:nvSpPr>
          <p:spPr>
            <a:xfrm flipH="1" rot="10800000">
              <a:off x="4285529" y="376315"/>
              <a:ext cx="4250915" cy="7652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0"/>
                  </a:moveTo>
                  <a:lnTo>
                    <a:pt x="8567" y="10497"/>
                  </a:lnTo>
                  <a:lnTo>
                    <a:pt x="0" y="10497"/>
                  </a:lnTo>
                  <a:lnTo>
                    <a:pt x="0" y="21600"/>
                  </a:lnTo>
                  <a:lnTo>
                    <a:pt x="21600" y="21600"/>
                  </a:lnTo>
                  <a:lnTo>
                    <a:pt x="21600" y="10497"/>
                  </a:lnTo>
                  <a:lnTo>
                    <a:pt x="13033" y="10497"/>
                  </a:lnTo>
                  <a:lnTo>
                    <a:pt x="10801" y="0"/>
                  </a:lnTo>
                  <a:close/>
                </a:path>
              </a:pathLst>
            </a:custGeom>
            <a:solidFill>
              <a:srgbClr val="F2B62D"/>
            </a:solidFill>
            <a:ln w="12700" cap="flat">
              <a:noFill/>
              <a:miter lim="400000"/>
            </a:ln>
            <a:effectLst/>
          </p:spPr>
          <p:txBody>
            <a:bodyPr wrap="square" lIns="50800" tIns="50800" rIns="50800" bIns="50800" numCol="1" anchor="ctr">
              <a:noAutofit/>
            </a:bodyPr>
            <a:lstStyle/>
            <a:p>
              <a:pPr defTabSz="584200">
                <a:lnSpc>
                  <a:spcPct val="120000"/>
                </a:lnSpc>
                <a:defRPr spc="560" sz="2800"/>
              </a:pPr>
            </a:p>
          </p:txBody>
        </p:sp>
        <p:sp>
          <p:nvSpPr>
            <p:cNvPr id="1682" name="Shape 1682"/>
            <p:cNvSpPr/>
            <p:nvPr/>
          </p:nvSpPr>
          <p:spPr>
            <a:xfrm>
              <a:off x="8572378" y="0"/>
              <a:ext cx="4250913" cy="7652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0"/>
                  </a:moveTo>
                  <a:lnTo>
                    <a:pt x="8567" y="10497"/>
                  </a:lnTo>
                  <a:lnTo>
                    <a:pt x="0" y="10497"/>
                  </a:lnTo>
                  <a:lnTo>
                    <a:pt x="0" y="21600"/>
                  </a:lnTo>
                  <a:lnTo>
                    <a:pt x="21600" y="21600"/>
                  </a:lnTo>
                  <a:lnTo>
                    <a:pt x="21600" y="10497"/>
                  </a:lnTo>
                  <a:lnTo>
                    <a:pt x="13033" y="10497"/>
                  </a:lnTo>
                  <a:lnTo>
                    <a:pt x="10801" y="0"/>
                  </a:lnTo>
                  <a:close/>
                </a:path>
              </a:pathLst>
            </a:custGeom>
            <a:solidFill>
              <a:srgbClr val="F2B62D"/>
            </a:solidFill>
            <a:ln w="12700" cap="flat">
              <a:noFill/>
              <a:miter lim="400000"/>
            </a:ln>
            <a:effectLst/>
          </p:spPr>
          <p:txBody>
            <a:bodyPr wrap="square" lIns="50800" tIns="50800" rIns="50800" bIns="50800" numCol="1" anchor="ctr">
              <a:noAutofit/>
            </a:bodyPr>
            <a:lstStyle/>
            <a:p>
              <a:pPr defTabSz="584200">
                <a:lnSpc>
                  <a:spcPct val="120000"/>
                </a:lnSpc>
                <a:defRPr spc="560" sz="2800"/>
              </a:pPr>
            </a:p>
          </p:txBody>
        </p:sp>
        <p:sp>
          <p:nvSpPr>
            <p:cNvPr id="1683" name="Shape 1683"/>
            <p:cNvSpPr/>
            <p:nvPr/>
          </p:nvSpPr>
          <p:spPr>
            <a:xfrm flipH="1" rot="10800000">
              <a:off x="12871301" y="374984"/>
              <a:ext cx="4250914" cy="7652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0"/>
                  </a:moveTo>
                  <a:lnTo>
                    <a:pt x="8567" y="10497"/>
                  </a:lnTo>
                  <a:lnTo>
                    <a:pt x="0" y="10497"/>
                  </a:lnTo>
                  <a:lnTo>
                    <a:pt x="0" y="21600"/>
                  </a:lnTo>
                  <a:lnTo>
                    <a:pt x="21600" y="21600"/>
                  </a:lnTo>
                  <a:lnTo>
                    <a:pt x="21600" y="10497"/>
                  </a:lnTo>
                  <a:lnTo>
                    <a:pt x="13033" y="10497"/>
                  </a:lnTo>
                  <a:lnTo>
                    <a:pt x="10801" y="0"/>
                  </a:lnTo>
                  <a:close/>
                </a:path>
              </a:pathLst>
            </a:custGeom>
            <a:solidFill>
              <a:srgbClr val="F2B62D"/>
            </a:solidFill>
            <a:ln w="12700" cap="flat">
              <a:noFill/>
              <a:miter lim="400000"/>
            </a:ln>
            <a:effectLst/>
          </p:spPr>
          <p:txBody>
            <a:bodyPr wrap="square" lIns="50800" tIns="50800" rIns="50800" bIns="50800" numCol="1" anchor="ctr">
              <a:noAutofit/>
            </a:bodyPr>
            <a:lstStyle/>
            <a:p>
              <a:pPr defTabSz="584200">
                <a:lnSpc>
                  <a:spcPct val="120000"/>
                </a:lnSpc>
                <a:defRPr spc="560" sz="2800"/>
              </a:pPr>
            </a:p>
          </p:txBody>
        </p:sp>
        <p:sp>
          <p:nvSpPr>
            <p:cNvPr id="1684" name="Shape 1684"/>
            <p:cNvSpPr/>
            <p:nvPr/>
          </p:nvSpPr>
          <p:spPr>
            <a:xfrm>
              <a:off x="17158149" y="1331"/>
              <a:ext cx="4250914" cy="7652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0"/>
                  </a:moveTo>
                  <a:lnTo>
                    <a:pt x="8567" y="10497"/>
                  </a:lnTo>
                  <a:lnTo>
                    <a:pt x="0" y="10497"/>
                  </a:lnTo>
                  <a:lnTo>
                    <a:pt x="0" y="21600"/>
                  </a:lnTo>
                  <a:lnTo>
                    <a:pt x="21600" y="21600"/>
                  </a:lnTo>
                  <a:lnTo>
                    <a:pt x="21600" y="10497"/>
                  </a:lnTo>
                  <a:lnTo>
                    <a:pt x="13033" y="10497"/>
                  </a:lnTo>
                  <a:lnTo>
                    <a:pt x="10801" y="0"/>
                  </a:lnTo>
                  <a:close/>
                </a:path>
              </a:pathLst>
            </a:custGeom>
            <a:solidFill>
              <a:srgbClr val="F2B62D"/>
            </a:solidFill>
            <a:ln w="12700" cap="flat">
              <a:noFill/>
              <a:miter lim="400000"/>
            </a:ln>
            <a:effectLst/>
          </p:spPr>
          <p:txBody>
            <a:bodyPr wrap="square" lIns="50800" tIns="50800" rIns="50800" bIns="50800" numCol="1" anchor="ctr">
              <a:noAutofit/>
            </a:bodyPr>
            <a:lstStyle/>
            <a:p>
              <a:pPr defTabSz="584200">
                <a:lnSpc>
                  <a:spcPct val="120000"/>
                </a:lnSpc>
                <a:defRPr spc="560" sz="2800"/>
              </a:pPr>
            </a:p>
          </p:txBody>
        </p:sp>
      </p:grpSp>
      <p:sp>
        <p:nvSpPr>
          <p:cNvPr id="1686" name="Shape 1686"/>
          <p:cNvSpPr/>
          <p:nvPr/>
        </p:nvSpPr>
        <p:spPr>
          <a:xfrm>
            <a:off x="1270000" y="812799"/>
            <a:ext cx="22686434"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2B62D"/>
                </a:solidFill>
                <a:latin typeface="Brandon Grotesque Regular"/>
                <a:ea typeface="Brandon Grotesque Regular"/>
                <a:cs typeface="Brandon Grotesque Regular"/>
                <a:sym typeface="Brandon Grotesque Regular"/>
              </a:defRPr>
            </a:lvl1pPr>
          </a:lstStyle>
          <a:p>
            <a:pPr/>
            <a:r>
              <a:t>TIMELINE</a:t>
            </a:r>
          </a:p>
        </p:txBody>
      </p:sp>
      <p:sp>
        <p:nvSpPr>
          <p:cNvPr id="1687" name="Shape 1687"/>
          <p:cNvSpPr/>
          <p:nvPr/>
        </p:nvSpPr>
        <p:spPr>
          <a:xfrm>
            <a:off x="1452946" y="4075379"/>
            <a:ext cx="5710933" cy="12750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cap="none" spc="0" sz="3100">
                <a:solidFill>
                  <a:srgbClr val="000000"/>
                </a:solidFill>
                <a:latin typeface="Avenir Next"/>
                <a:ea typeface="Avenir Next"/>
                <a:cs typeface="Avenir Next"/>
                <a:sym typeface="Avenir Next"/>
              </a:defRPr>
            </a:lvl1pPr>
          </a:lstStyle>
          <a:p>
            <a:pPr/>
            <a:r>
              <a:t>Sed ut perspiciatis unde omnis iste natus error sit voluptatem.</a:t>
            </a:r>
          </a:p>
        </p:txBody>
      </p:sp>
      <p:sp>
        <p:nvSpPr>
          <p:cNvPr id="1688" name="Shape 1688"/>
          <p:cNvSpPr/>
          <p:nvPr/>
        </p:nvSpPr>
        <p:spPr>
          <a:xfrm>
            <a:off x="1452946" y="3273650"/>
            <a:ext cx="571093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defRPr spc="560" sz="2800">
                <a:solidFill>
                  <a:srgbClr val="000000"/>
                </a:solidFill>
              </a:defRPr>
            </a:lvl1pPr>
          </a:lstStyle>
          <a:p>
            <a:pPr/>
            <a:r>
              <a:t>Lorem Ipsum Dolor</a:t>
            </a:r>
          </a:p>
        </p:txBody>
      </p:sp>
      <p:sp>
        <p:nvSpPr>
          <p:cNvPr id="1689" name="Shape 1689"/>
          <p:cNvSpPr/>
          <p:nvPr/>
        </p:nvSpPr>
        <p:spPr>
          <a:xfrm>
            <a:off x="5797608" y="8918461"/>
            <a:ext cx="5710932" cy="12750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cap="none" spc="0" sz="3100">
                <a:solidFill>
                  <a:srgbClr val="000000"/>
                </a:solidFill>
                <a:latin typeface="Avenir Next"/>
                <a:ea typeface="Avenir Next"/>
                <a:cs typeface="Avenir Next"/>
                <a:sym typeface="Avenir Next"/>
              </a:defRPr>
            </a:lvl1pPr>
          </a:lstStyle>
          <a:p>
            <a:pPr/>
            <a:r>
              <a:t>Sed ut perspiciatis unde omnis iste natus error sit voluptatem.</a:t>
            </a:r>
          </a:p>
        </p:txBody>
      </p:sp>
      <p:sp>
        <p:nvSpPr>
          <p:cNvPr id="1690" name="Shape 1690"/>
          <p:cNvSpPr/>
          <p:nvPr/>
        </p:nvSpPr>
        <p:spPr>
          <a:xfrm>
            <a:off x="5797608" y="8150451"/>
            <a:ext cx="5710932"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defRPr spc="560" sz="2800">
                <a:solidFill>
                  <a:srgbClr val="000000"/>
                </a:solidFill>
              </a:defRPr>
            </a:lvl1pPr>
          </a:lstStyle>
          <a:p>
            <a:pPr/>
            <a:r>
              <a:t>Lorem Ipsum Dolor</a:t>
            </a:r>
          </a:p>
        </p:txBody>
      </p:sp>
      <p:sp>
        <p:nvSpPr>
          <p:cNvPr id="1691" name="Shape 1691"/>
          <p:cNvSpPr/>
          <p:nvPr/>
        </p:nvSpPr>
        <p:spPr>
          <a:xfrm>
            <a:off x="9757750" y="4075379"/>
            <a:ext cx="5710933" cy="12750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cap="none" spc="0" sz="3100">
                <a:solidFill>
                  <a:srgbClr val="000000"/>
                </a:solidFill>
                <a:latin typeface="Avenir Next"/>
                <a:ea typeface="Avenir Next"/>
                <a:cs typeface="Avenir Next"/>
                <a:sym typeface="Avenir Next"/>
              </a:defRPr>
            </a:lvl1pPr>
          </a:lstStyle>
          <a:p>
            <a:pPr/>
            <a:r>
              <a:t>Sed ut perspiciatis unde omnis iste natus error sit voluptatem.</a:t>
            </a:r>
          </a:p>
        </p:txBody>
      </p:sp>
      <p:sp>
        <p:nvSpPr>
          <p:cNvPr id="1692" name="Shape 1692"/>
          <p:cNvSpPr/>
          <p:nvPr/>
        </p:nvSpPr>
        <p:spPr>
          <a:xfrm>
            <a:off x="9757750" y="3273650"/>
            <a:ext cx="571093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defRPr spc="560" sz="2800">
                <a:solidFill>
                  <a:srgbClr val="000000"/>
                </a:solidFill>
              </a:defRPr>
            </a:lvl1pPr>
          </a:lstStyle>
          <a:p>
            <a:pPr/>
            <a:r>
              <a:t>Lorem Ipsum Dolor</a:t>
            </a:r>
          </a:p>
        </p:txBody>
      </p:sp>
      <p:sp>
        <p:nvSpPr>
          <p:cNvPr id="1693" name="Shape 1693"/>
          <p:cNvSpPr/>
          <p:nvPr/>
        </p:nvSpPr>
        <p:spPr>
          <a:xfrm>
            <a:off x="13865367" y="8918461"/>
            <a:ext cx="5710932" cy="12750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cap="none" spc="0" sz="3100">
                <a:solidFill>
                  <a:srgbClr val="000000"/>
                </a:solidFill>
                <a:latin typeface="Avenir Next"/>
                <a:ea typeface="Avenir Next"/>
                <a:cs typeface="Avenir Next"/>
                <a:sym typeface="Avenir Next"/>
              </a:defRPr>
            </a:lvl1pPr>
          </a:lstStyle>
          <a:p>
            <a:pPr/>
            <a:r>
              <a:t>Sed ut perspiciatis unde omnis iste natus error sit voluptatem.</a:t>
            </a:r>
          </a:p>
        </p:txBody>
      </p:sp>
      <p:sp>
        <p:nvSpPr>
          <p:cNvPr id="1694" name="Shape 1694"/>
          <p:cNvSpPr/>
          <p:nvPr/>
        </p:nvSpPr>
        <p:spPr>
          <a:xfrm>
            <a:off x="13865367" y="8150451"/>
            <a:ext cx="5710932"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defRPr spc="560" sz="2800">
                <a:solidFill>
                  <a:srgbClr val="000000"/>
                </a:solidFill>
              </a:defRPr>
            </a:lvl1pPr>
          </a:lstStyle>
          <a:p>
            <a:pPr/>
            <a:r>
              <a:t>Lorem Ipsum Dolor</a:t>
            </a:r>
          </a:p>
        </p:txBody>
      </p:sp>
      <p:sp>
        <p:nvSpPr>
          <p:cNvPr id="1695" name="Shape 1695"/>
          <p:cNvSpPr/>
          <p:nvPr/>
        </p:nvSpPr>
        <p:spPr>
          <a:xfrm>
            <a:off x="18062556" y="4075379"/>
            <a:ext cx="5710932" cy="12750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cap="none" spc="0" sz="3100">
                <a:solidFill>
                  <a:srgbClr val="000000"/>
                </a:solidFill>
                <a:latin typeface="Avenir Next"/>
                <a:ea typeface="Avenir Next"/>
                <a:cs typeface="Avenir Next"/>
                <a:sym typeface="Avenir Next"/>
              </a:defRPr>
            </a:lvl1pPr>
          </a:lstStyle>
          <a:p>
            <a:pPr/>
            <a:r>
              <a:t>Sed ut perspiciatis unde omnis iste natus error sit voluptatem.</a:t>
            </a:r>
          </a:p>
        </p:txBody>
      </p:sp>
      <p:sp>
        <p:nvSpPr>
          <p:cNvPr id="1696" name="Shape 1696"/>
          <p:cNvSpPr/>
          <p:nvPr/>
        </p:nvSpPr>
        <p:spPr>
          <a:xfrm>
            <a:off x="18062556" y="3273650"/>
            <a:ext cx="5710932"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defRPr spc="560" sz="2800">
                <a:solidFill>
                  <a:srgbClr val="000000"/>
                </a:solidFill>
              </a:defRPr>
            </a:lvl1pPr>
          </a:lstStyle>
          <a:p>
            <a:pPr/>
            <a:r>
              <a:t>Lorem Ipsum Dolor</a:t>
            </a:r>
          </a:p>
        </p:txBody>
      </p:sp>
      <p:sp>
        <p:nvSpPr>
          <p:cNvPr id="1697" name="Shape 1697"/>
          <p:cNvSpPr/>
          <p:nvPr>
            <p:ph type="sldNum" sz="quarter" idx="2"/>
          </p:nvPr>
        </p:nvSpPr>
        <p:spPr>
          <a:xfrm>
            <a:off x="23601121" y="13008609"/>
            <a:ext cx="344730" cy="304801"/>
          </a:xfrm>
          <a:prstGeom prst="rect">
            <a:avLst/>
          </a:prstGeom>
        </p:spPr>
        <p:txBody>
          <a:bodyPr/>
          <a:lstStyle>
            <a:lvl1pPr>
              <a:defRPr>
                <a:latin typeface="Avenir Book"/>
                <a:ea typeface="Avenir Book"/>
                <a:cs typeface="Avenir Book"/>
                <a:sym typeface="Avenir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Section Divider D2">
    <p:spTree>
      <p:nvGrpSpPr>
        <p:cNvPr id="1" name=""/>
        <p:cNvGrpSpPr/>
        <p:nvPr/>
      </p:nvGrpSpPr>
      <p:grpSpPr>
        <a:xfrm>
          <a:off x="0" y="0"/>
          <a:ext cx="0" cy="0"/>
          <a:chOff x="0" y="0"/>
          <a:chExt cx="0" cy="0"/>
        </a:xfrm>
      </p:grpSpPr>
      <p:pic>
        <p:nvPicPr>
          <p:cNvPr id="118" name="image4.jpeg"/>
          <p:cNvPicPr>
            <a:picLocks noChangeAspect="1"/>
          </p:cNvPicPr>
          <p:nvPr/>
        </p:nvPicPr>
        <p:blipFill>
          <a:blip r:embed="rId2">
            <a:alphaModFix amt="49352"/>
            <a:extLst/>
          </a:blip>
          <a:srcRect l="106" t="37" r="30934" b="41715"/>
          <a:stretch>
            <a:fillRect/>
          </a:stretch>
        </p:blipFill>
        <p:spPr>
          <a:xfrm rot="10800000">
            <a:off x="16866" y="-12701"/>
            <a:ext cx="24408609" cy="13741402"/>
          </a:xfrm>
          <a:prstGeom prst="rect">
            <a:avLst/>
          </a:prstGeom>
          <a:ln w="12700">
            <a:miter lim="400000"/>
          </a:ln>
        </p:spPr>
      </p:pic>
      <p:sp>
        <p:nvSpPr>
          <p:cNvPr id="119" name="Shape 119"/>
          <p:cNvSpPr/>
          <p:nvPr>
            <p:ph type="body" sz="quarter" idx="1"/>
          </p:nvPr>
        </p:nvSpPr>
        <p:spPr>
          <a:xfrm>
            <a:off x="8900159" y="6426198"/>
            <a:ext cx="6737439" cy="863602"/>
          </a:xfrm>
          <a:prstGeom prst="rect">
            <a:avLst/>
          </a:prstGeom>
        </p:spPr>
        <p:txBody>
          <a:bodyPr anchor="ctr"/>
          <a:lstStyle>
            <a:lvl1pPr defTabSz="825500">
              <a:lnSpc>
                <a:spcPct val="100000"/>
              </a:lnSpc>
              <a:defRPr i="0" spc="550" sz="5000">
                <a:solidFill>
                  <a:srgbClr val="F2B62D"/>
                </a:solidFill>
              </a:defRPr>
            </a:lvl1pPr>
            <a:lvl2pPr marL="1245575" indent="-610575" defTabSz="825500">
              <a:lnSpc>
                <a:spcPct val="100000"/>
              </a:lnSpc>
              <a:defRPr i="0" spc="550" sz="5000">
                <a:solidFill>
                  <a:srgbClr val="F2B62D"/>
                </a:solidFill>
              </a:defRPr>
            </a:lvl2pPr>
            <a:lvl3pPr marL="1880575" indent="-610575" defTabSz="825500">
              <a:lnSpc>
                <a:spcPct val="100000"/>
              </a:lnSpc>
              <a:defRPr i="0" spc="550" sz="5000">
                <a:solidFill>
                  <a:srgbClr val="F2B62D"/>
                </a:solidFill>
              </a:defRPr>
            </a:lvl3pPr>
            <a:lvl4pPr marL="2515575" indent="-610575" defTabSz="825500">
              <a:lnSpc>
                <a:spcPct val="100000"/>
              </a:lnSpc>
              <a:defRPr i="0" spc="550" sz="5000">
                <a:solidFill>
                  <a:srgbClr val="F2B62D"/>
                </a:solidFill>
              </a:defRPr>
            </a:lvl4pPr>
            <a:lvl5pPr marL="3150575" indent="-610575" defTabSz="825500">
              <a:lnSpc>
                <a:spcPct val="100000"/>
              </a:lnSpc>
              <a:defRPr i="0" spc="550" sz="5000">
                <a:solidFill>
                  <a:srgbClr val="F2B62D"/>
                </a:solidFill>
              </a:defRPr>
            </a:lvl5pPr>
          </a:lstStyle>
          <a:p>
            <a:pPr/>
            <a:r>
              <a:t>Body Level One</a:t>
            </a:r>
          </a:p>
          <a:p>
            <a:pPr lvl="1"/>
            <a:r>
              <a:t>Body Level Two</a:t>
            </a:r>
          </a:p>
          <a:p>
            <a:pPr lvl="2"/>
            <a:r>
              <a:t>Body Level Three</a:t>
            </a:r>
          </a:p>
          <a:p>
            <a:pPr lvl="3"/>
            <a:r>
              <a:t>Body Level Four</a:t>
            </a:r>
          </a:p>
          <a:p>
            <a:pPr lvl="4"/>
            <a:r>
              <a:t>Body Level Five</a:t>
            </a:r>
          </a:p>
        </p:txBody>
      </p:sp>
      <p:sp>
        <p:nvSpPr>
          <p:cNvPr id="120" name="Shape 120"/>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121" name="Shape 121"/>
          <p:cNvSpPr/>
          <p:nvPr>
            <p:ph type="sldNum" sz="quarter" idx="2"/>
          </p:nvPr>
        </p:nvSpPr>
        <p:spPr>
          <a:xfrm>
            <a:off x="23945850" y="13008609"/>
            <a:ext cx="283816" cy="279401"/>
          </a:xfrm>
          <a:prstGeom prst="rect">
            <a:avLst/>
          </a:prstGeom>
        </p:spPr>
        <p:txBody>
          <a:bodyPr/>
          <a:lstStyle>
            <a:lvl1pPr algn="l" defTabSz="825500">
              <a:defRPr cap="none" spc="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0.xml><?xml version="1.0" encoding="utf-8"?>
<p:sldLayout xmlns:a="http://schemas.openxmlformats.org/drawingml/2006/main" xmlns:r="http://schemas.openxmlformats.org/officeDocument/2006/relationships" xmlns:p="http://schemas.openxmlformats.org/presentationml/2006/main" type="tx" showMasterSp="0" showMasterPhAnim="1">
  <p:cSld name="Ven Diagram">
    <p:spTree>
      <p:nvGrpSpPr>
        <p:cNvPr id="1" name=""/>
        <p:cNvGrpSpPr/>
        <p:nvPr/>
      </p:nvGrpSpPr>
      <p:grpSpPr>
        <a:xfrm>
          <a:off x="0" y="0"/>
          <a:ext cx="0" cy="0"/>
          <a:chOff x="0" y="0"/>
          <a:chExt cx="0" cy="0"/>
        </a:xfrm>
      </p:grpSpPr>
      <p:sp>
        <p:nvSpPr>
          <p:cNvPr id="1704" name="Shape 1704"/>
          <p:cNvSpPr/>
          <p:nvPr/>
        </p:nvSpPr>
        <p:spPr>
          <a:xfrm>
            <a:off x="23505653" y="13036548"/>
            <a:ext cx="7450126"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457200">
              <a:defRPr spc="132" sz="1200">
                <a:solidFill>
                  <a:srgbClr val="F2B62D"/>
                </a:solidFill>
              </a:defRPr>
            </a:lvl1pPr>
          </a:lstStyle>
          <a:p>
            <a:pPr/>
            <a:r>
              <a:t>Proprietary &amp; Confidential  |  © Campbell Ewald  |  All rights reserved.</a:t>
            </a:r>
          </a:p>
        </p:txBody>
      </p:sp>
      <p:pic>
        <p:nvPicPr>
          <p:cNvPr id="1705" name="image21.jpeg"/>
          <p:cNvPicPr>
            <a:picLocks noChangeAspect="1"/>
          </p:cNvPicPr>
          <p:nvPr/>
        </p:nvPicPr>
        <p:blipFill>
          <a:blip r:embed="rId2">
            <a:alphaModFix amt="21148"/>
            <a:extLst/>
          </a:blip>
          <a:srcRect l="13246" t="0" r="0" b="26801"/>
          <a:stretch>
            <a:fillRect/>
          </a:stretch>
        </p:blipFill>
        <p:spPr>
          <a:xfrm>
            <a:off x="-1" y="-1"/>
            <a:ext cx="24384002" cy="13716001"/>
          </a:xfrm>
          <a:prstGeom prst="rect">
            <a:avLst/>
          </a:prstGeom>
          <a:ln w="12700">
            <a:miter lim="400000"/>
          </a:ln>
        </p:spPr>
      </p:pic>
      <p:grpSp>
        <p:nvGrpSpPr>
          <p:cNvPr id="1709" name="Group 1709"/>
          <p:cNvGrpSpPr/>
          <p:nvPr/>
        </p:nvGrpSpPr>
        <p:grpSpPr>
          <a:xfrm>
            <a:off x="4381499" y="2311399"/>
            <a:ext cx="15621001" cy="9093201"/>
            <a:chOff x="0" y="0"/>
            <a:chExt cx="15621000" cy="9093200"/>
          </a:xfrm>
        </p:grpSpPr>
        <p:sp>
          <p:nvSpPr>
            <p:cNvPr id="1706" name="Shape 1706"/>
            <p:cNvSpPr/>
            <p:nvPr/>
          </p:nvSpPr>
          <p:spPr>
            <a:xfrm>
              <a:off x="-1" y="-1"/>
              <a:ext cx="8966201" cy="8966201"/>
            </a:xfrm>
            <a:prstGeom prst="ellipse">
              <a:avLst/>
            </a:prstGeom>
            <a:noFill/>
            <a:ln w="38100" cap="flat">
              <a:solidFill>
                <a:srgbClr val="F2B62D"/>
              </a:solidFill>
              <a:prstDash val="solid"/>
              <a:miter lim="400000"/>
            </a:ln>
            <a:effectLst/>
          </p:spPr>
          <p:txBody>
            <a:bodyPr wrap="square" lIns="50800" tIns="50800" rIns="50800" bIns="50800" numCol="1" anchor="ctr">
              <a:noAutofit/>
            </a:bodyPr>
            <a:lstStyle/>
            <a:p>
              <a:pPr defTabSz="457200">
                <a:lnSpc>
                  <a:spcPct val="120000"/>
                </a:lnSpc>
                <a:defRPr spc="240" sz="1200">
                  <a:solidFill>
                    <a:srgbClr val="000000"/>
                  </a:solidFill>
                </a:defRPr>
              </a:pPr>
            </a:p>
          </p:txBody>
        </p:sp>
        <p:sp>
          <p:nvSpPr>
            <p:cNvPr id="1707" name="Shape 1707"/>
            <p:cNvSpPr/>
            <p:nvPr/>
          </p:nvSpPr>
          <p:spPr>
            <a:xfrm>
              <a:off x="6654800" y="127000"/>
              <a:ext cx="8966200" cy="8966200"/>
            </a:xfrm>
            <a:prstGeom prst="ellipse">
              <a:avLst/>
            </a:prstGeom>
            <a:noFill/>
            <a:ln w="38100" cap="flat">
              <a:solidFill>
                <a:srgbClr val="F2B62D"/>
              </a:solidFill>
              <a:prstDash val="solid"/>
              <a:miter lim="400000"/>
            </a:ln>
            <a:effectLst/>
          </p:spPr>
          <p:txBody>
            <a:bodyPr wrap="square" lIns="50800" tIns="50800" rIns="50800" bIns="50800" numCol="1" anchor="ctr">
              <a:noAutofit/>
            </a:bodyPr>
            <a:lstStyle/>
            <a:p>
              <a:pPr defTabSz="457200">
                <a:lnSpc>
                  <a:spcPct val="120000"/>
                </a:lnSpc>
                <a:defRPr spc="240" sz="1200">
                  <a:solidFill>
                    <a:srgbClr val="000000"/>
                  </a:solidFill>
                </a:defRPr>
              </a:pPr>
            </a:p>
          </p:txBody>
        </p:sp>
        <p:sp>
          <p:nvSpPr>
            <p:cNvPr id="1708" name="Shape 1708"/>
            <p:cNvSpPr/>
            <p:nvPr/>
          </p:nvSpPr>
          <p:spPr>
            <a:xfrm>
              <a:off x="6659057" y="1511295"/>
              <a:ext cx="2334284" cy="6062143"/>
            </a:xfrm>
            <a:custGeom>
              <a:avLst/>
              <a:gdLst/>
              <a:ahLst/>
              <a:cxnLst>
                <a:cxn ang="0">
                  <a:pos x="wd2" y="hd2"/>
                </a:cxn>
                <a:cxn ang="5400000">
                  <a:pos x="wd2" y="hd2"/>
                </a:cxn>
                <a:cxn ang="10800000">
                  <a:pos x="wd2" y="hd2"/>
                </a:cxn>
                <a:cxn ang="16200000">
                  <a:pos x="wd2" y="hd2"/>
                </a:cxn>
              </a:cxnLst>
              <a:rect l="0" t="0" r="r" b="b"/>
              <a:pathLst>
                <a:path w="21308" h="21600" fill="norm" stroke="1" extrusionOk="0">
                  <a:moveTo>
                    <a:pt x="10835" y="0"/>
                  </a:moveTo>
                  <a:cubicBezTo>
                    <a:pt x="4116" y="2885"/>
                    <a:pt x="274" y="6630"/>
                    <a:pt x="14" y="10543"/>
                  </a:cubicBezTo>
                  <a:cubicBezTo>
                    <a:pt x="-254" y="14593"/>
                    <a:pt x="3329" y="18536"/>
                    <a:pt x="10062" y="21600"/>
                  </a:cubicBezTo>
                  <a:cubicBezTo>
                    <a:pt x="17239" y="18670"/>
                    <a:pt x="21268" y="14764"/>
                    <a:pt x="21308" y="10695"/>
                  </a:cubicBezTo>
                  <a:cubicBezTo>
                    <a:pt x="21346" y="6740"/>
                    <a:pt x="17608" y="2923"/>
                    <a:pt x="10835" y="0"/>
                  </a:cubicBezTo>
                  <a:close/>
                </a:path>
              </a:pathLst>
            </a:custGeom>
            <a:solidFill>
              <a:srgbClr val="F2B62D"/>
            </a:solidFill>
            <a:ln w="12700" cap="flat">
              <a:noFill/>
              <a:miter lim="400000"/>
            </a:ln>
            <a:effectLst/>
          </p:spPr>
          <p:txBody>
            <a:bodyPr wrap="square" lIns="50800" tIns="50800" rIns="50800" bIns="50800" numCol="1" anchor="ctr">
              <a:noAutofit/>
            </a:bodyPr>
            <a:lstStyle/>
            <a:p>
              <a:pPr defTabSz="457200">
                <a:lnSpc>
                  <a:spcPct val="120000"/>
                </a:lnSpc>
                <a:defRPr spc="240" sz="1200">
                  <a:solidFill>
                    <a:srgbClr val="000000"/>
                  </a:solidFill>
                </a:defRPr>
              </a:pPr>
            </a:p>
          </p:txBody>
        </p:sp>
      </p:grpSp>
      <p:sp>
        <p:nvSpPr>
          <p:cNvPr id="1710" name="Shape 1710"/>
          <p:cNvSpPr/>
          <p:nvPr>
            <p:ph type="body" sz="quarter" idx="1"/>
          </p:nvPr>
        </p:nvSpPr>
        <p:spPr>
          <a:xfrm>
            <a:off x="1270000" y="888999"/>
            <a:ext cx="22235654" cy="863601"/>
          </a:xfrm>
          <a:prstGeom prst="rect">
            <a:avLst/>
          </a:prstGeom>
        </p:spPr>
        <p:txBody>
          <a:bodyPr anchor="ctr"/>
          <a:lstStyle>
            <a:lvl1pPr defTabSz="825500">
              <a:lnSpc>
                <a:spcPct val="100000"/>
              </a:lnSpc>
              <a:defRPr i="0" spc="550" sz="5000">
                <a:solidFill>
                  <a:srgbClr val="F2B62D"/>
                </a:solidFill>
              </a:defRPr>
            </a:lvl1pPr>
            <a:lvl2pPr marL="1245575" indent="-610575" defTabSz="825500">
              <a:lnSpc>
                <a:spcPct val="100000"/>
              </a:lnSpc>
              <a:defRPr i="0" spc="550" sz="5000">
                <a:solidFill>
                  <a:srgbClr val="F2B62D"/>
                </a:solidFill>
              </a:defRPr>
            </a:lvl2pPr>
            <a:lvl3pPr marL="1880575" indent="-610575" defTabSz="825500">
              <a:lnSpc>
                <a:spcPct val="100000"/>
              </a:lnSpc>
              <a:defRPr i="0" spc="550" sz="5000">
                <a:solidFill>
                  <a:srgbClr val="F2B62D"/>
                </a:solidFill>
              </a:defRPr>
            </a:lvl3pPr>
            <a:lvl4pPr marL="2515575" indent="-610575" defTabSz="825500">
              <a:lnSpc>
                <a:spcPct val="100000"/>
              </a:lnSpc>
              <a:defRPr i="0" spc="550" sz="5000">
                <a:solidFill>
                  <a:srgbClr val="F2B62D"/>
                </a:solidFill>
              </a:defRPr>
            </a:lvl4pPr>
            <a:lvl5pPr marL="3150575" indent="-610575" defTabSz="825500">
              <a:lnSpc>
                <a:spcPct val="100000"/>
              </a:lnSpc>
              <a:defRPr i="0" spc="550" sz="5000">
                <a:solidFill>
                  <a:srgbClr val="F2B62D"/>
                </a:solidFill>
              </a:defRPr>
            </a:lvl5pPr>
          </a:lstStyle>
          <a:p>
            <a:pPr/>
            <a:r>
              <a:t>Body Level One</a:t>
            </a:r>
          </a:p>
          <a:p>
            <a:pPr lvl="1"/>
            <a:r>
              <a:t>Body Level Two</a:t>
            </a:r>
          </a:p>
          <a:p>
            <a:pPr lvl="2"/>
            <a:r>
              <a:t>Body Level Three</a:t>
            </a:r>
          </a:p>
          <a:p>
            <a:pPr lvl="3"/>
            <a:r>
              <a:t>Body Level Four</a:t>
            </a:r>
          </a:p>
          <a:p>
            <a:pPr lvl="4"/>
            <a:r>
              <a:t>Body Level Five</a:t>
            </a:r>
          </a:p>
        </p:txBody>
      </p:sp>
      <p:sp>
        <p:nvSpPr>
          <p:cNvPr id="1711" name="Shape 1711"/>
          <p:cNvSpPr/>
          <p:nvPr>
            <p:ph type="body" sz="quarter" idx="13"/>
          </p:nvPr>
        </p:nvSpPr>
        <p:spPr>
          <a:xfrm>
            <a:off x="4827322" y="6516438"/>
            <a:ext cx="5620545" cy="683123"/>
          </a:xfrm>
          <a:prstGeom prst="rect">
            <a:avLst/>
          </a:prstGeom>
        </p:spPr>
        <p:txBody>
          <a:bodyPr/>
          <a:lstStyle/>
          <a:p>
            <a:pPr indent="12700" algn="ctr">
              <a:spcBef>
                <a:spcPts val="2800"/>
              </a:spcBef>
              <a:defRPr cap="none" i="0" spc="0" sz="2800">
                <a:solidFill>
                  <a:srgbClr val="DCDEE0"/>
                </a:solidFill>
              </a:defRPr>
            </a:pPr>
          </a:p>
        </p:txBody>
      </p:sp>
      <p:sp>
        <p:nvSpPr>
          <p:cNvPr id="1712" name="Shape 1712"/>
          <p:cNvSpPr/>
          <p:nvPr>
            <p:ph type="body" sz="quarter" idx="14"/>
          </p:nvPr>
        </p:nvSpPr>
        <p:spPr>
          <a:xfrm>
            <a:off x="12192000" y="6516438"/>
            <a:ext cx="7706322" cy="683123"/>
          </a:xfrm>
          <a:prstGeom prst="rect">
            <a:avLst/>
          </a:prstGeom>
        </p:spPr>
        <p:txBody>
          <a:bodyPr/>
          <a:lstStyle/>
          <a:p>
            <a:pPr indent="12700" algn="ctr">
              <a:spcBef>
                <a:spcPts val="2800"/>
              </a:spcBef>
              <a:defRPr cap="none" i="0" spc="0" sz="2800">
                <a:solidFill>
                  <a:srgbClr val="DCDEE0"/>
                </a:solidFill>
              </a:defRPr>
            </a:pPr>
          </a:p>
        </p:txBody>
      </p:sp>
      <p:sp>
        <p:nvSpPr>
          <p:cNvPr id="1713" name="Shape 1713"/>
          <p:cNvSpPr/>
          <p:nvPr/>
        </p:nvSpPr>
        <p:spPr>
          <a:xfrm>
            <a:off x="9381728" y="12022231"/>
            <a:ext cx="5620545"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indent="12700" algn="ctr" defTabSz="584200">
              <a:lnSpc>
                <a:spcPct val="120000"/>
              </a:lnSpc>
              <a:defRPr spc="560" sz="2800"/>
            </a:lvl1pPr>
          </a:lstStyle>
          <a:p>
            <a:pPr/>
            <a:r>
              <a:t>ANSWER</a:t>
            </a:r>
          </a:p>
        </p:txBody>
      </p:sp>
      <p:sp>
        <p:nvSpPr>
          <p:cNvPr id="1714" name="Shape 1714"/>
          <p:cNvSpPr/>
          <p:nvPr>
            <p:ph type="sldNum" sz="quarter" idx="2"/>
          </p:nvPr>
        </p:nvSpPr>
        <p:spPr>
          <a:xfrm>
            <a:off x="11969477" y="13081000"/>
            <a:ext cx="432346" cy="444500"/>
          </a:xfrm>
          <a:prstGeom prst="rect">
            <a:avLst/>
          </a:prstGeom>
        </p:spPr>
        <p:txBody>
          <a:bodyPr/>
          <a:lstStyle>
            <a:lvl1pPr algn="ctr" defTabSz="825500">
              <a:defRPr cap="none" spc="0" sz="2400">
                <a:solidFill>
                  <a:srgbClr val="FFFFFF"/>
                </a:solidFill>
                <a:latin typeface="Georgia"/>
                <a:ea typeface="Georgia"/>
                <a:cs typeface="Georgia"/>
                <a:sym typeface="Georg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1.xml><?xml version="1.0" encoding="utf-8"?>
<p:sldLayout xmlns:a="http://schemas.openxmlformats.org/drawingml/2006/main" xmlns:r="http://schemas.openxmlformats.org/officeDocument/2006/relationships" xmlns:p="http://schemas.openxmlformats.org/presentationml/2006/main" type="tx" showMasterSp="0" showMasterPhAnim="1">
  <p:cSld name="Key Milestones Light">
    <p:bg>
      <p:bgPr>
        <a:solidFill>
          <a:srgbClr val="EFEFEF"/>
        </a:solidFill>
      </p:bgPr>
    </p:bg>
    <p:spTree>
      <p:nvGrpSpPr>
        <p:cNvPr id="1" name=""/>
        <p:cNvGrpSpPr/>
        <p:nvPr/>
      </p:nvGrpSpPr>
      <p:grpSpPr>
        <a:xfrm>
          <a:off x="0" y="0"/>
          <a:ext cx="0" cy="0"/>
          <a:chOff x="0" y="0"/>
          <a:chExt cx="0" cy="0"/>
        </a:xfrm>
      </p:grpSpPr>
      <p:sp>
        <p:nvSpPr>
          <p:cNvPr id="1721" name="Shape 1721"/>
          <p:cNvSpPr/>
          <p:nvPr/>
        </p:nvSpPr>
        <p:spPr>
          <a:xfrm>
            <a:off x="14559132" y="13036548"/>
            <a:ext cx="8946521"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©2016 ELEVATE GALLERY  |  All rights reserved.</a:t>
            </a:r>
          </a:p>
        </p:txBody>
      </p:sp>
      <p:sp>
        <p:nvSpPr>
          <p:cNvPr id="1722" name="Shape 1722"/>
          <p:cNvSpPr/>
          <p:nvPr>
            <p:ph type="body" sz="quarter" idx="1"/>
          </p:nvPr>
        </p:nvSpPr>
        <p:spPr>
          <a:xfrm>
            <a:off x="1264087" y="950818"/>
            <a:ext cx="8101213" cy="1003302"/>
          </a:xfrm>
          <a:prstGeom prst="rect">
            <a:avLst/>
          </a:prstGeom>
        </p:spPr>
        <p:txBody>
          <a:bodyPr anchor="ctr"/>
          <a:lstStyle>
            <a:lvl1pPr defTabSz="825500">
              <a:lnSpc>
                <a:spcPct val="100000"/>
              </a:lnSpc>
              <a:defRPr i="0" spc="550" sz="5000">
                <a:solidFill>
                  <a:srgbClr val="F2B62D"/>
                </a:solidFill>
              </a:defRPr>
            </a:lvl1pPr>
            <a:lvl2pPr marL="1245575" indent="-610575" defTabSz="825500">
              <a:lnSpc>
                <a:spcPct val="100000"/>
              </a:lnSpc>
              <a:defRPr i="0" spc="550" sz="5000">
                <a:solidFill>
                  <a:srgbClr val="F2B62D"/>
                </a:solidFill>
              </a:defRPr>
            </a:lvl2pPr>
            <a:lvl3pPr marL="1880575" indent="-610575" defTabSz="825500">
              <a:lnSpc>
                <a:spcPct val="100000"/>
              </a:lnSpc>
              <a:defRPr i="0" spc="550" sz="5000">
                <a:solidFill>
                  <a:srgbClr val="F2B62D"/>
                </a:solidFill>
              </a:defRPr>
            </a:lvl3pPr>
            <a:lvl4pPr marL="2515575" indent="-610575" defTabSz="825500">
              <a:lnSpc>
                <a:spcPct val="100000"/>
              </a:lnSpc>
              <a:defRPr i="0" spc="550" sz="5000">
                <a:solidFill>
                  <a:srgbClr val="F2B62D"/>
                </a:solidFill>
              </a:defRPr>
            </a:lvl4pPr>
            <a:lvl5pPr marL="3150575" indent="-610575" defTabSz="825500">
              <a:lnSpc>
                <a:spcPct val="100000"/>
              </a:lnSpc>
              <a:defRPr i="0" spc="550" sz="5000">
                <a:solidFill>
                  <a:srgbClr val="F2B62D"/>
                </a:solidFill>
              </a:defRPr>
            </a:lvl5pPr>
          </a:lstStyle>
          <a:p>
            <a:pPr/>
            <a:r>
              <a:t>Body Level One</a:t>
            </a:r>
          </a:p>
          <a:p>
            <a:pPr lvl="1"/>
            <a:r>
              <a:t>Body Level Two</a:t>
            </a:r>
          </a:p>
          <a:p>
            <a:pPr lvl="2"/>
            <a:r>
              <a:t>Body Level Three</a:t>
            </a:r>
          </a:p>
          <a:p>
            <a:pPr lvl="3"/>
            <a:r>
              <a:t>Body Level Four</a:t>
            </a:r>
          </a:p>
          <a:p>
            <a:pPr lvl="4"/>
            <a:r>
              <a:t>Body Level Five</a:t>
            </a:r>
          </a:p>
        </p:txBody>
      </p:sp>
      <p:sp>
        <p:nvSpPr>
          <p:cNvPr id="1723" name="Shape 1723"/>
          <p:cNvSpPr/>
          <p:nvPr>
            <p:ph type="body" sz="quarter" idx="13"/>
          </p:nvPr>
        </p:nvSpPr>
        <p:spPr>
          <a:xfrm>
            <a:off x="690674" y="7165251"/>
            <a:ext cx="3222764" cy="533402"/>
          </a:xfrm>
          <a:prstGeom prst="rect">
            <a:avLst/>
          </a:prstGeom>
        </p:spPr>
        <p:txBody>
          <a:bodyPr/>
          <a:lstStyle/>
          <a:p>
            <a:pPr algn="ctr">
              <a:defRPr i="0" spc="500" sz="2800">
                <a:solidFill>
                  <a:srgbClr val="000000"/>
                </a:solidFill>
              </a:defRPr>
            </a:pPr>
          </a:p>
        </p:txBody>
      </p:sp>
      <p:sp>
        <p:nvSpPr>
          <p:cNvPr id="1724" name="Shape 1724"/>
          <p:cNvSpPr/>
          <p:nvPr/>
        </p:nvSpPr>
        <p:spPr>
          <a:xfrm>
            <a:off x="5437933" y="-2948208"/>
            <a:ext cx="2480646" cy="162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914400">
              <a:lnSpc>
                <a:spcPct val="90000"/>
              </a:lnSpc>
              <a:defRPr cap="none" i="1" spc="0" sz="10000">
                <a:solidFill>
                  <a:srgbClr val="000000"/>
                </a:solidFill>
              </a:defRPr>
            </a:lvl1pPr>
          </a:lstStyle>
          <a:p>
            <a:pPr/>
            <a:r>
              <a:t>02</a:t>
            </a:r>
          </a:p>
        </p:txBody>
      </p:sp>
      <p:sp>
        <p:nvSpPr>
          <p:cNvPr id="1725" name="Shape 1725"/>
          <p:cNvSpPr/>
          <p:nvPr/>
        </p:nvSpPr>
        <p:spPr>
          <a:xfrm>
            <a:off x="839207" y="-2948208"/>
            <a:ext cx="2479788" cy="162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914400">
              <a:lnSpc>
                <a:spcPct val="90000"/>
              </a:lnSpc>
              <a:defRPr cap="none" i="1" spc="0" sz="10000">
                <a:solidFill>
                  <a:srgbClr val="000000"/>
                </a:solidFill>
              </a:defRPr>
            </a:lvl1pPr>
          </a:lstStyle>
          <a:p>
            <a:pPr/>
            <a:r>
              <a:t>01</a:t>
            </a:r>
          </a:p>
        </p:txBody>
      </p:sp>
      <p:sp>
        <p:nvSpPr>
          <p:cNvPr id="1726" name="Shape 1726"/>
          <p:cNvSpPr/>
          <p:nvPr/>
        </p:nvSpPr>
        <p:spPr>
          <a:xfrm>
            <a:off x="9665544" y="-2948208"/>
            <a:ext cx="2480757" cy="162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914400">
              <a:lnSpc>
                <a:spcPct val="90000"/>
              </a:lnSpc>
              <a:defRPr cap="none" i="1" spc="0" sz="10000">
                <a:solidFill>
                  <a:srgbClr val="000000"/>
                </a:solidFill>
              </a:defRPr>
            </a:lvl1pPr>
          </a:lstStyle>
          <a:p>
            <a:pPr/>
            <a:r>
              <a:t>03</a:t>
            </a:r>
          </a:p>
        </p:txBody>
      </p:sp>
      <p:sp>
        <p:nvSpPr>
          <p:cNvPr id="1727" name="Shape 1727"/>
          <p:cNvSpPr/>
          <p:nvPr/>
        </p:nvSpPr>
        <p:spPr>
          <a:xfrm>
            <a:off x="13893153" y="-2948208"/>
            <a:ext cx="2480869" cy="162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914400">
              <a:lnSpc>
                <a:spcPct val="90000"/>
              </a:lnSpc>
              <a:defRPr cap="none" i="1" spc="0" sz="10000">
                <a:solidFill>
                  <a:srgbClr val="000000"/>
                </a:solidFill>
              </a:defRPr>
            </a:lvl1pPr>
          </a:lstStyle>
          <a:p>
            <a:pPr/>
            <a:r>
              <a:t>04</a:t>
            </a:r>
          </a:p>
        </p:txBody>
      </p:sp>
      <p:sp>
        <p:nvSpPr>
          <p:cNvPr id="1728" name="Shape 1728"/>
          <p:cNvSpPr/>
          <p:nvPr/>
        </p:nvSpPr>
        <p:spPr>
          <a:xfrm>
            <a:off x="17749873" y="-2948208"/>
            <a:ext cx="2480646" cy="162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914400">
              <a:lnSpc>
                <a:spcPct val="90000"/>
              </a:lnSpc>
              <a:defRPr cap="none" i="1" spc="0" sz="10000">
                <a:solidFill>
                  <a:srgbClr val="000000"/>
                </a:solidFill>
              </a:defRPr>
            </a:lvl1pPr>
          </a:lstStyle>
          <a:p>
            <a:pPr/>
            <a:r>
              <a:t>05</a:t>
            </a:r>
          </a:p>
        </p:txBody>
      </p:sp>
      <p:sp>
        <p:nvSpPr>
          <p:cNvPr id="1729" name="Shape 1729"/>
          <p:cNvSpPr/>
          <p:nvPr>
            <p:ph type="body" sz="quarter" idx="14"/>
          </p:nvPr>
        </p:nvSpPr>
        <p:spPr>
          <a:xfrm>
            <a:off x="5289400" y="7165251"/>
            <a:ext cx="3222763" cy="533402"/>
          </a:xfrm>
          <a:prstGeom prst="rect">
            <a:avLst/>
          </a:prstGeom>
        </p:spPr>
        <p:txBody>
          <a:bodyPr/>
          <a:lstStyle/>
          <a:p>
            <a:pPr algn="ctr">
              <a:defRPr i="0" spc="500" sz="2800">
                <a:solidFill>
                  <a:srgbClr val="000000"/>
                </a:solidFill>
              </a:defRPr>
            </a:pPr>
          </a:p>
        </p:txBody>
      </p:sp>
      <p:sp>
        <p:nvSpPr>
          <p:cNvPr id="1730" name="Shape 1730"/>
          <p:cNvSpPr/>
          <p:nvPr>
            <p:ph type="body" sz="quarter" idx="15"/>
          </p:nvPr>
        </p:nvSpPr>
        <p:spPr>
          <a:xfrm>
            <a:off x="9517066" y="7165251"/>
            <a:ext cx="3222763" cy="533402"/>
          </a:xfrm>
          <a:prstGeom prst="rect">
            <a:avLst/>
          </a:prstGeom>
        </p:spPr>
        <p:txBody>
          <a:bodyPr/>
          <a:lstStyle/>
          <a:p>
            <a:pPr algn="ctr">
              <a:defRPr i="0" spc="500" sz="2800">
                <a:solidFill>
                  <a:srgbClr val="000000"/>
                </a:solidFill>
              </a:defRPr>
            </a:pPr>
          </a:p>
        </p:txBody>
      </p:sp>
      <p:sp>
        <p:nvSpPr>
          <p:cNvPr id="1731" name="Shape 1731"/>
          <p:cNvSpPr/>
          <p:nvPr>
            <p:ph type="body" sz="quarter" idx="16"/>
          </p:nvPr>
        </p:nvSpPr>
        <p:spPr>
          <a:xfrm>
            <a:off x="13744733" y="7165251"/>
            <a:ext cx="3222763" cy="533402"/>
          </a:xfrm>
          <a:prstGeom prst="rect">
            <a:avLst/>
          </a:prstGeom>
        </p:spPr>
        <p:txBody>
          <a:bodyPr/>
          <a:lstStyle/>
          <a:p>
            <a:pPr algn="ctr">
              <a:defRPr i="0" spc="500" sz="2800">
                <a:solidFill>
                  <a:srgbClr val="000000"/>
                </a:solidFill>
              </a:defRPr>
            </a:pPr>
          </a:p>
        </p:txBody>
      </p:sp>
      <p:sp>
        <p:nvSpPr>
          <p:cNvPr id="1732" name="Shape 1732"/>
          <p:cNvSpPr/>
          <p:nvPr>
            <p:ph type="body" sz="quarter" idx="17"/>
          </p:nvPr>
        </p:nvSpPr>
        <p:spPr>
          <a:xfrm>
            <a:off x="17972399" y="7165251"/>
            <a:ext cx="3222763" cy="533402"/>
          </a:xfrm>
          <a:prstGeom prst="rect">
            <a:avLst/>
          </a:prstGeom>
        </p:spPr>
        <p:txBody>
          <a:bodyPr/>
          <a:lstStyle/>
          <a:p>
            <a:pPr algn="ctr">
              <a:defRPr i="0" spc="500" sz="2800">
                <a:solidFill>
                  <a:srgbClr val="000000"/>
                </a:solidFill>
              </a:defRPr>
            </a:pPr>
          </a:p>
        </p:txBody>
      </p:sp>
      <p:sp>
        <p:nvSpPr>
          <p:cNvPr id="1733" name="Shape 1733"/>
          <p:cNvSpPr/>
          <p:nvPr>
            <p:ph type="pic" sz="quarter" idx="18"/>
          </p:nvPr>
        </p:nvSpPr>
        <p:spPr>
          <a:xfrm>
            <a:off x="10791683" y="5039007"/>
            <a:ext cx="1291441" cy="1291440"/>
          </a:xfrm>
          <a:prstGeom prst="rect">
            <a:avLst/>
          </a:prstGeom>
        </p:spPr>
        <p:txBody>
          <a:bodyPr lIns="91439" tIns="45719" rIns="91439" bIns="45719">
            <a:noAutofit/>
          </a:bodyPr>
          <a:lstStyle/>
          <a:p>
            <a:pPr/>
          </a:p>
        </p:txBody>
      </p:sp>
      <p:sp>
        <p:nvSpPr>
          <p:cNvPr id="1734" name="Shape 1734"/>
          <p:cNvSpPr/>
          <p:nvPr>
            <p:ph type="pic" sz="quarter" idx="19"/>
          </p:nvPr>
        </p:nvSpPr>
        <p:spPr>
          <a:xfrm>
            <a:off x="18937042" y="5009712"/>
            <a:ext cx="1293477" cy="1293476"/>
          </a:xfrm>
          <a:prstGeom prst="rect">
            <a:avLst/>
          </a:prstGeom>
        </p:spPr>
        <p:txBody>
          <a:bodyPr lIns="91439" tIns="45719" rIns="91439" bIns="45719">
            <a:noAutofit/>
          </a:bodyPr>
          <a:lstStyle/>
          <a:p>
            <a:pPr/>
          </a:p>
        </p:txBody>
      </p:sp>
      <p:sp>
        <p:nvSpPr>
          <p:cNvPr id="1735" name="Shape 1735"/>
          <p:cNvSpPr/>
          <p:nvPr>
            <p:ph type="pic" sz="quarter" idx="20"/>
          </p:nvPr>
        </p:nvSpPr>
        <p:spPr>
          <a:xfrm>
            <a:off x="1483302" y="5039007"/>
            <a:ext cx="1637461" cy="1309969"/>
          </a:xfrm>
          <a:prstGeom prst="rect">
            <a:avLst/>
          </a:prstGeom>
        </p:spPr>
        <p:txBody>
          <a:bodyPr lIns="91439" tIns="45719" rIns="91439" bIns="45719">
            <a:noAutofit/>
          </a:bodyPr>
          <a:lstStyle/>
          <a:p>
            <a:pPr/>
          </a:p>
        </p:txBody>
      </p:sp>
      <p:sp>
        <p:nvSpPr>
          <p:cNvPr id="1736" name="Shape 1736"/>
          <p:cNvSpPr/>
          <p:nvPr>
            <p:ph type="pic" sz="quarter" idx="21"/>
          </p:nvPr>
        </p:nvSpPr>
        <p:spPr>
          <a:xfrm>
            <a:off x="6212361" y="5009712"/>
            <a:ext cx="1376841" cy="1147367"/>
          </a:xfrm>
          <a:prstGeom prst="rect">
            <a:avLst/>
          </a:prstGeom>
        </p:spPr>
        <p:txBody>
          <a:bodyPr lIns="91439" tIns="45719" rIns="91439" bIns="45719">
            <a:noAutofit/>
          </a:bodyPr>
          <a:lstStyle/>
          <a:p>
            <a:pPr/>
          </a:p>
        </p:txBody>
      </p:sp>
      <p:sp>
        <p:nvSpPr>
          <p:cNvPr id="1737" name="Shape 1737"/>
          <p:cNvSpPr/>
          <p:nvPr>
            <p:ph type="pic" sz="quarter" idx="22"/>
          </p:nvPr>
        </p:nvSpPr>
        <p:spPr>
          <a:xfrm>
            <a:off x="14970901" y="5009712"/>
            <a:ext cx="770426" cy="1320728"/>
          </a:xfrm>
          <a:prstGeom prst="rect">
            <a:avLst/>
          </a:prstGeom>
        </p:spPr>
        <p:txBody>
          <a:bodyPr lIns="91439" tIns="45719" rIns="91439" bIns="45719">
            <a:noAutofit/>
          </a:bodyPr>
          <a:lstStyle/>
          <a:p>
            <a:pPr/>
          </a:p>
        </p:txBody>
      </p:sp>
      <p:sp>
        <p:nvSpPr>
          <p:cNvPr id="1738" name="Shape 1738"/>
          <p:cNvSpPr/>
          <p:nvPr>
            <p:ph type="sldNum" sz="quarter" idx="2"/>
          </p:nvPr>
        </p:nvSpPr>
        <p:spPr>
          <a:xfrm>
            <a:off x="22019619" y="12329795"/>
            <a:ext cx="637182" cy="538479"/>
          </a:xfrm>
          <a:prstGeom prst="rect">
            <a:avLst/>
          </a:prstGeom>
        </p:spPr>
        <p:txBody>
          <a:bodyPr lIns="91438" tIns="91438" rIns="91438" bIns="91438" anchor="ctr"/>
          <a:lstStyle>
            <a:lvl1pPr defTabSz="914400">
              <a:defRPr spc="480" sz="24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2.xml><?xml version="1.0" encoding="utf-8"?>
<p:sldLayout xmlns:a="http://schemas.openxmlformats.org/drawingml/2006/main" xmlns:r="http://schemas.openxmlformats.org/officeDocument/2006/relationships" xmlns:p="http://schemas.openxmlformats.org/presentationml/2006/main" type="tx" showMasterSp="0" showMasterPhAnim="1">
  <p:cSld name="Mockup Dark">
    <p:spTree>
      <p:nvGrpSpPr>
        <p:cNvPr id="1" name=""/>
        <p:cNvGrpSpPr/>
        <p:nvPr/>
      </p:nvGrpSpPr>
      <p:grpSpPr>
        <a:xfrm>
          <a:off x="0" y="0"/>
          <a:ext cx="0" cy="0"/>
          <a:chOff x="0" y="0"/>
          <a:chExt cx="0" cy="0"/>
        </a:xfrm>
      </p:grpSpPr>
      <p:sp>
        <p:nvSpPr>
          <p:cNvPr id="1745" name="Shape 1745"/>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1746" name="Shape 1746"/>
          <p:cNvSpPr/>
          <p:nvPr/>
        </p:nvSpPr>
        <p:spPr>
          <a:xfrm>
            <a:off x="15888791" y="8634702"/>
            <a:ext cx="7734508" cy="1"/>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sp>
        <p:nvSpPr>
          <p:cNvPr id="1747" name="Shape 1747"/>
          <p:cNvSpPr/>
          <p:nvPr/>
        </p:nvSpPr>
        <p:spPr>
          <a:xfrm flipV="1">
            <a:off x="15474273" y="4603166"/>
            <a:ext cx="892434" cy="892432"/>
          </a:xfrm>
          <a:prstGeom prst="line">
            <a:avLst/>
          </a:prstGeom>
          <a:ln>
            <a:solidFill>
              <a:srgbClr val="FFFFFF"/>
            </a:solidFill>
            <a:miter lim="400000"/>
          </a:ln>
        </p:spPr>
        <p:txBody>
          <a:bodyPr lIns="45718" tIns="45718" rIns="45718" bIns="45718"/>
          <a:lstStyle/>
          <a:p>
            <a:pPr>
              <a:defRPr>
                <a:solidFill>
                  <a:srgbClr val="F2B62D"/>
                </a:solidFill>
              </a:defRPr>
            </a:pPr>
          </a:p>
        </p:txBody>
      </p:sp>
      <p:sp>
        <p:nvSpPr>
          <p:cNvPr id="1748" name="Shape 1748"/>
          <p:cNvSpPr/>
          <p:nvPr/>
        </p:nvSpPr>
        <p:spPr>
          <a:xfrm>
            <a:off x="16362897" y="4592320"/>
            <a:ext cx="7260399" cy="1"/>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sp>
        <p:nvSpPr>
          <p:cNvPr id="1749" name="Shape 1749"/>
          <p:cNvSpPr/>
          <p:nvPr/>
        </p:nvSpPr>
        <p:spPr>
          <a:xfrm>
            <a:off x="986418" y="8634702"/>
            <a:ext cx="7260399" cy="1"/>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sp>
        <p:nvSpPr>
          <p:cNvPr id="1750" name="Shape 1750"/>
          <p:cNvSpPr/>
          <p:nvPr>
            <p:ph type="body" sz="quarter" idx="1"/>
          </p:nvPr>
        </p:nvSpPr>
        <p:spPr>
          <a:xfrm>
            <a:off x="1264087" y="5025423"/>
            <a:ext cx="5681566" cy="1569722"/>
          </a:xfrm>
          <a:prstGeom prst="rect">
            <a:avLst/>
          </a:prstGeom>
        </p:spPr>
        <p:txBody>
          <a:bodyPr/>
          <a:lstStyle>
            <a:lvl1pPr>
              <a:spcBef>
                <a:spcPts val="2800"/>
              </a:spcBef>
              <a:defRPr cap="none" i="0" spc="0" sz="2800">
                <a:solidFill>
                  <a:srgbClr val="DCDEE0"/>
                </a:solidFill>
              </a:defRPr>
            </a:lvl1pPr>
            <a:lvl2pPr marL="976922" indent="-341922">
              <a:spcBef>
                <a:spcPts val="2800"/>
              </a:spcBef>
              <a:defRPr cap="none" i="0" spc="0" sz="2800">
                <a:solidFill>
                  <a:srgbClr val="DCDEE0"/>
                </a:solidFill>
              </a:defRPr>
            </a:lvl2pPr>
            <a:lvl3pPr marL="1611922" indent="-341922">
              <a:spcBef>
                <a:spcPts val="2800"/>
              </a:spcBef>
              <a:defRPr cap="none" i="0" spc="0" sz="2800">
                <a:solidFill>
                  <a:srgbClr val="DCDEE0"/>
                </a:solidFill>
              </a:defRPr>
            </a:lvl3pPr>
            <a:lvl4pPr marL="2246922" indent="-341922">
              <a:spcBef>
                <a:spcPts val="2800"/>
              </a:spcBef>
              <a:defRPr cap="none" i="0" spc="0" sz="2800">
                <a:solidFill>
                  <a:srgbClr val="DCDEE0"/>
                </a:solidFill>
              </a:defRPr>
            </a:lvl4pPr>
            <a:lvl5pPr marL="2881922" indent="-341922">
              <a:spcBef>
                <a:spcPts val="2800"/>
              </a:spcBef>
              <a:defRPr cap="none" i="0" spc="0" sz="2800">
                <a:solidFill>
                  <a:srgbClr val="DCDEE0"/>
                </a:solidFill>
              </a:defRPr>
            </a:lvl5pPr>
          </a:lstStyle>
          <a:p>
            <a:pPr/>
            <a:r>
              <a:t>Body Level One</a:t>
            </a:r>
          </a:p>
          <a:p>
            <a:pPr lvl="1"/>
            <a:r>
              <a:t>Body Level Two</a:t>
            </a:r>
          </a:p>
          <a:p>
            <a:pPr lvl="2"/>
            <a:r>
              <a:t>Body Level Three</a:t>
            </a:r>
          </a:p>
          <a:p>
            <a:pPr lvl="3"/>
            <a:r>
              <a:t>Body Level Four</a:t>
            </a:r>
          </a:p>
          <a:p>
            <a:pPr lvl="4"/>
            <a:r>
              <a:t>Body Level Five</a:t>
            </a:r>
          </a:p>
        </p:txBody>
      </p:sp>
      <p:sp>
        <p:nvSpPr>
          <p:cNvPr id="1751" name="Shape 1751"/>
          <p:cNvSpPr/>
          <p:nvPr/>
        </p:nvSpPr>
        <p:spPr>
          <a:xfrm flipH="1" flipV="1">
            <a:off x="8249930" y="4596211"/>
            <a:ext cx="906342" cy="906342"/>
          </a:xfrm>
          <a:prstGeom prst="line">
            <a:avLst/>
          </a:prstGeom>
          <a:ln w="12700">
            <a:solidFill>
              <a:srgbClr val="FFFFFF"/>
            </a:solidFill>
            <a:miter lim="400000"/>
          </a:ln>
        </p:spPr>
        <p:txBody>
          <a:bodyPr lIns="45718" tIns="45718" rIns="45718" bIns="45718"/>
          <a:lstStyle/>
          <a:p>
            <a:pPr>
              <a:defRPr>
                <a:solidFill>
                  <a:srgbClr val="F2B62D"/>
                </a:solidFill>
              </a:defRPr>
            </a:pPr>
          </a:p>
        </p:txBody>
      </p:sp>
      <p:sp>
        <p:nvSpPr>
          <p:cNvPr id="1752" name="Shape 1752"/>
          <p:cNvSpPr/>
          <p:nvPr/>
        </p:nvSpPr>
        <p:spPr>
          <a:xfrm>
            <a:off x="1264088" y="4585970"/>
            <a:ext cx="6982729" cy="1"/>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sp>
        <p:nvSpPr>
          <p:cNvPr id="1753" name="Shape 1753"/>
          <p:cNvSpPr/>
          <p:nvPr>
            <p:ph type="body" sz="quarter" idx="13"/>
          </p:nvPr>
        </p:nvSpPr>
        <p:spPr>
          <a:xfrm>
            <a:off x="1264088" y="3798570"/>
            <a:ext cx="8128001" cy="800102"/>
          </a:xfrm>
          <a:prstGeom prst="rect">
            <a:avLst/>
          </a:prstGeom>
        </p:spPr>
        <p:txBody>
          <a:bodyPr/>
          <a:lstStyle/>
          <a:p>
            <a:pPr>
              <a:defRPr i="0" spc="500" sz="2800"/>
            </a:pPr>
          </a:p>
        </p:txBody>
      </p:sp>
      <p:pic>
        <p:nvPicPr>
          <p:cNvPr id="1754" name="image21.png"/>
          <p:cNvPicPr>
            <a:picLocks noChangeAspect="1"/>
          </p:cNvPicPr>
          <p:nvPr/>
        </p:nvPicPr>
        <p:blipFill>
          <a:blip r:embed="rId2">
            <a:extLst/>
          </a:blip>
          <a:srcRect l="6302" t="5454" r="6302" b="5454"/>
          <a:stretch>
            <a:fillRect/>
          </a:stretch>
        </p:blipFill>
        <p:spPr>
          <a:xfrm>
            <a:off x="7128774" y="5140448"/>
            <a:ext cx="10126452" cy="6348707"/>
          </a:xfrm>
          <a:prstGeom prst="rect">
            <a:avLst/>
          </a:prstGeom>
          <a:ln w="12700">
            <a:miter lim="400000"/>
          </a:ln>
        </p:spPr>
      </p:pic>
      <p:sp>
        <p:nvSpPr>
          <p:cNvPr id="1755" name="Shape 1755"/>
          <p:cNvSpPr/>
          <p:nvPr>
            <p:ph type="body" sz="quarter" idx="14"/>
          </p:nvPr>
        </p:nvSpPr>
        <p:spPr>
          <a:xfrm>
            <a:off x="1264087" y="893668"/>
            <a:ext cx="11363129" cy="863602"/>
          </a:xfrm>
          <a:prstGeom prst="rect">
            <a:avLst/>
          </a:prstGeom>
        </p:spPr>
        <p:txBody>
          <a:bodyPr anchor="ctr"/>
          <a:lstStyle/>
          <a:p>
            <a:pPr defTabSz="825500">
              <a:lnSpc>
                <a:spcPct val="100000"/>
              </a:lnSpc>
              <a:defRPr i="0" spc="500" sz="5000">
                <a:solidFill>
                  <a:srgbClr val="F2B62D"/>
                </a:solidFill>
              </a:defRPr>
            </a:pPr>
          </a:p>
        </p:txBody>
      </p:sp>
      <p:sp>
        <p:nvSpPr>
          <p:cNvPr id="1756" name="Shape 1756"/>
          <p:cNvSpPr/>
          <p:nvPr>
            <p:ph type="pic" sz="quarter" idx="15"/>
          </p:nvPr>
        </p:nvSpPr>
        <p:spPr>
          <a:xfrm>
            <a:off x="8496696" y="5674940"/>
            <a:ext cx="7390477" cy="4713054"/>
          </a:xfrm>
          <a:prstGeom prst="rect">
            <a:avLst/>
          </a:prstGeom>
          <a:effectLst>
            <a:outerShdw sx="100000" sy="100000" kx="0" ky="0" algn="b" rotWithShape="0" blurRad="63500" dist="25400" dir="5400000">
              <a:srgbClr val="000000">
                <a:alpha val="50000"/>
              </a:srgbClr>
            </a:outerShdw>
          </a:effectLst>
        </p:spPr>
        <p:txBody>
          <a:bodyPr lIns="91439" tIns="45719" rIns="91439" bIns="45719">
            <a:noAutofit/>
          </a:bodyPr>
          <a:lstStyle/>
          <a:p>
            <a:pPr/>
          </a:p>
        </p:txBody>
      </p:sp>
      <p:sp>
        <p:nvSpPr>
          <p:cNvPr id="1757" name="Shape 1757"/>
          <p:cNvSpPr/>
          <p:nvPr>
            <p:ph type="body" sz="quarter" idx="16"/>
          </p:nvPr>
        </p:nvSpPr>
        <p:spPr>
          <a:xfrm>
            <a:off x="15495297" y="3798570"/>
            <a:ext cx="8128002" cy="800102"/>
          </a:xfrm>
          <a:prstGeom prst="rect">
            <a:avLst/>
          </a:prstGeom>
        </p:spPr>
        <p:txBody>
          <a:bodyPr/>
          <a:lstStyle/>
          <a:p>
            <a:pPr algn="r">
              <a:defRPr i="0" spc="500" sz="2800"/>
            </a:pPr>
          </a:p>
        </p:txBody>
      </p:sp>
      <p:sp>
        <p:nvSpPr>
          <p:cNvPr id="1758" name="Shape 1758"/>
          <p:cNvSpPr/>
          <p:nvPr>
            <p:ph type="body" sz="quarter" idx="17"/>
          </p:nvPr>
        </p:nvSpPr>
        <p:spPr>
          <a:xfrm>
            <a:off x="15495297" y="7828251"/>
            <a:ext cx="8128002" cy="800102"/>
          </a:xfrm>
          <a:prstGeom prst="rect">
            <a:avLst/>
          </a:prstGeom>
        </p:spPr>
        <p:txBody>
          <a:bodyPr/>
          <a:lstStyle/>
          <a:p>
            <a:pPr algn="r">
              <a:defRPr i="0" spc="500" sz="2800"/>
            </a:pPr>
          </a:p>
        </p:txBody>
      </p:sp>
      <p:sp>
        <p:nvSpPr>
          <p:cNvPr id="1759" name="Shape 1759"/>
          <p:cNvSpPr/>
          <p:nvPr>
            <p:ph type="body" sz="quarter" idx="18"/>
          </p:nvPr>
        </p:nvSpPr>
        <p:spPr>
          <a:xfrm>
            <a:off x="986419" y="7828251"/>
            <a:ext cx="8128001" cy="800102"/>
          </a:xfrm>
          <a:prstGeom prst="rect">
            <a:avLst/>
          </a:prstGeom>
        </p:spPr>
        <p:txBody>
          <a:bodyPr/>
          <a:lstStyle/>
          <a:p>
            <a:pPr>
              <a:defRPr i="0" spc="500" sz="2800"/>
            </a:pPr>
          </a:p>
        </p:txBody>
      </p:sp>
      <p:sp>
        <p:nvSpPr>
          <p:cNvPr id="1760" name="Shape 1760"/>
          <p:cNvSpPr/>
          <p:nvPr>
            <p:ph type="body" sz="quarter" idx="19"/>
          </p:nvPr>
        </p:nvSpPr>
        <p:spPr>
          <a:xfrm>
            <a:off x="986418" y="9134319"/>
            <a:ext cx="5681566" cy="1569723"/>
          </a:xfrm>
          <a:prstGeom prst="rect">
            <a:avLst/>
          </a:prstGeom>
        </p:spPr>
        <p:txBody>
          <a:bodyPr/>
          <a:lstStyle/>
          <a:p>
            <a:pPr>
              <a:spcBef>
                <a:spcPts val="2800"/>
              </a:spcBef>
              <a:defRPr cap="none" i="0" spc="0" sz="2800">
                <a:solidFill>
                  <a:srgbClr val="DCDEE0"/>
                </a:solidFill>
              </a:defRPr>
            </a:pPr>
          </a:p>
        </p:txBody>
      </p:sp>
      <p:sp>
        <p:nvSpPr>
          <p:cNvPr id="1761" name="Shape 1761"/>
          <p:cNvSpPr/>
          <p:nvPr>
            <p:ph type="body" sz="quarter" idx="20"/>
          </p:nvPr>
        </p:nvSpPr>
        <p:spPr>
          <a:xfrm>
            <a:off x="17941734" y="9134319"/>
            <a:ext cx="5681565" cy="1569723"/>
          </a:xfrm>
          <a:prstGeom prst="rect">
            <a:avLst/>
          </a:prstGeom>
        </p:spPr>
        <p:txBody>
          <a:bodyPr/>
          <a:lstStyle/>
          <a:p>
            <a:pPr algn="r">
              <a:spcBef>
                <a:spcPts val="2800"/>
              </a:spcBef>
              <a:defRPr cap="none" i="0" spc="0" sz="2800">
                <a:solidFill>
                  <a:srgbClr val="DCDEE0"/>
                </a:solidFill>
              </a:defRPr>
            </a:pPr>
          </a:p>
        </p:txBody>
      </p:sp>
      <p:sp>
        <p:nvSpPr>
          <p:cNvPr id="1762" name="Shape 1762"/>
          <p:cNvSpPr/>
          <p:nvPr>
            <p:ph type="body" sz="quarter" idx="21"/>
          </p:nvPr>
        </p:nvSpPr>
        <p:spPr>
          <a:xfrm>
            <a:off x="17941734" y="5025423"/>
            <a:ext cx="5681565" cy="1569722"/>
          </a:xfrm>
          <a:prstGeom prst="rect">
            <a:avLst/>
          </a:prstGeom>
        </p:spPr>
        <p:txBody>
          <a:bodyPr/>
          <a:lstStyle/>
          <a:p>
            <a:pPr algn="r">
              <a:spcBef>
                <a:spcPts val="2800"/>
              </a:spcBef>
              <a:defRPr cap="none" i="0" spc="0" sz="2800">
                <a:solidFill>
                  <a:srgbClr val="DCDEE0"/>
                </a:solidFill>
              </a:defRPr>
            </a:pPr>
          </a:p>
        </p:txBody>
      </p:sp>
      <p:sp>
        <p:nvSpPr>
          <p:cNvPr id="1763" name="Shape 176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3.xml><?xml version="1.0" encoding="utf-8"?>
<p:sldLayout xmlns:a="http://schemas.openxmlformats.org/drawingml/2006/main" xmlns:r="http://schemas.openxmlformats.org/officeDocument/2006/relationships" xmlns:p="http://schemas.openxmlformats.org/presentationml/2006/main" type="tx" showMasterSp="0" showMasterPhAnim="1">
  <p:cSld name="Mockup Dark Light">
    <p:bg>
      <p:bgPr>
        <a:solidFill>
          <a:srgbClr val="EFEFEF"/>
        </a:solidFill>
      </p:bgPr>
    </p:bg>
    <p:spTree>
      <p:nvGrpSpPr>
        <p:cNvPr id="1" name=""/>
        <p:cNvGrpSpPr/>
        <p:nvPr/>
      </p:nvGrpSpPr>
      <p:grpSpPr>
        <a:xfrm>
          <a:off x="0" y="0"/>
          <a:ext cx="0" cy="0"/>
          <a:chOff x="0" y="0"/>
          <a:chExt cx="0" cy="0"/>
        </a:xfrm>
      </p:grpSpPr>
      <p:sp>
        <p:nvSpPr>
          <p:cNvPr id="1770" name="Shape 1770"/>
          <p:cNvSpPr/>
          <p:nvPr/>
        </p:nvSpPr>
        <p:spPr>
          <a:xfrm>
            <a:off x="14486310" y="13036548"/>
            <a:ext cx="9019342"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2018 ELEVATE GALLERY  |  All rights reserved.</a:t>
            </a:r>
          </a:p>
        </p:txBody>
      </p:sp>
      <p:sp>
        <p:nvSpPr>
          <p:cNvPr id="1771" name="Shape 1771"/>
          <p:cNvSpPr/>
          <p:nvPr/>
        </p:nvSpPr>
        <p:spPr>
          <a:xfrm>
            <a:off x="15888791" y="8634702"/>
            <a:ext cx="7734508" cy="1"/>
          </a:xfrm>
          <a:prstGeom prst="line">
            <a:avLst/>
          </a:prstGeom>
          <a:ln w="12700">
            <a:solidFill>
              <a:srgbClr val="F2B62D">
                <a:alpha val="60008"/>
              </a:srgbClr>
            </a:solidFill>
            <a:miter lim="400000"/>
          </a:ln>
        </p:spPr>
        <p:txBody>
          <a:bodyPr lIns="45718" tIns="45718" rIns="45718" bIns="45718"/>
          <a:lstStyle/>
          <a:p>
            <a:pPr>
              <a:defRPr>
                <a:solidFill>
                  <a:srgbClr val="F2B62D"/>
                </a:solidFill>
              </a:defRPr>
            </a:pPr>
          </a:p>
        </p:txBody>
      </p:sp>
      <p:sp>
        <p:nvSpPr>
          <p:cNvPr id="1772" name="Shape 1772"/>
          <p:cNvSpPr/>
          <p:nvPr/>
        </p:nvSpPr>
        <p:spPr>
          <a:xfrm flipV="1">
            <a:off x="15474273" y="4603166"/>
            <a:ext cx="892434" cy="892432"/>
          </a:xfrm>
          <a:prstGeom prst="line">
            <a:avLst/>
          </a:prstGeom>
          <a:ln>
            <a:solidFill>
              <a:srgbClr val="F2B62D"/>
            </a:solidFill>
            <a:miter lim="400000"/>
          </a:ln>
        </p:spPr>
        <p:txBody>
          <a:bodyPr lIns="45718" tIns="45718" rIns="45718" bIns="45718"/>
          <a:lstStyle/>
          <a:p>
            <a:pPr>
              <a:defRPr>
                <a:solidFill>
                  <a:srgbClr val="F2B62D"/>
                </a:solidFill>
              </a:defRPr>
            </a:pPr>
          </a:p>
        </p:txBody>
      </p:sp>
      <p:sp>
        <p:nvSpPr>
          <p:cNvPr id="1773" name="Shape 1773"/>
          <p:cNvSpPr/>
          <p:nvPr/>
        </p:nvSpPr>
        <p:spPr>
          <a:xfrm>
            <a:off x="16362897" y="4592320"/>
            <a:ext cx="7260399" cy="1"/>
          </a:xfrm>
          <a:prstGeom prst="line">
            <a:avLst/>
          </a:prstGeom>
          <a:ln w="12700">
            <a:solidFill>
              <a:srgbClr val="F2B62D">
                <a:alpha val="60008"/>
              </a:srgbClr>
            </a:solidFill>
            <a:miter lim="400000"/>
          </a:ln>
        </p:spPr>
        <p:txBody>
          <a:bodyPr lIns="45718" tIns="45718" rIns="45718" bIns="45718"/>
          <a:lstStyle/>
          <a:p>
            <a:pPr>
              <a:defRPr>
                <a:solidFill>
                  <a:srgbClr val="F2B62D"/>
                </a:solidFill>
              </a:defRPr>
            </a:pPr>
          </a:p>
        </p:txBody>
      </p:sp>
      <p:sp>
        <p:nvSpPr>
          <p:cNvPr id="1774" name="Shape 1774"/>
          <p:cNvSpPr/>
          <p:nvPr/>
        </p:nvSpPr>
        <p:spPr>
          <a:xfrm>
            <a:off x="986418" y="8634702"/>
            <a:ext cx="7260399" cy="1"/>
          </a:xfrm>
          <a:prstGeom prst="line">
            <a:avLst/>
          </a:prstGeom>
          <a:ln w="12700">
            <a:solidFill>
              <a:srgbClr val="F2B62D">
                <a:alpha val="60008"/>
              </a:srgbClr>
            </a:solidFill>
            <a:miter lim="400000"/>
          </a:ln>
        </p:spPr>
        <p:txBody>
          <a:bodyPr lIns="45718" tIns="45718" rIns="45718" bIns="45718"/>
          <a:lstStyle/>
          <a:p>
            <a:pPr>
              <a:defRPr>
                <a:solidFill>
                  <a:srgbClr val="F2B62D"/>
                </a:solidFill>
              </a:defRPr>
            </a:pPr>
          </a:p>
        </p:txBody>
      </p:sp>
      <p:sp>
        <p:nvSpPr>
          <p:cNvPr id="1775" name="Shape 1775"/>
          <p:cNvSpPr/>
          <p:nvPr>
            <p:ph type="body" sz="quarter" idx="1"/>
          </p:nvPr>
        </p:nvSpPr>
        <p:spPr>
          <a:xfrm>
            <a:off x="1264087" y="5025423"/>
            <a:ext cx="5681566" cy="1915162"/>
          </a:xfrm>
          <a:prstGeom prst="rect">
            <a:avLst/>
          </a:prstGeom>
        </p:spPr>
        <p:txBody>
          <a:bodyPr/>
          <a:lstStyle>
            <a:lvl1pPr>
              <a:spcBef>
                <a:spcPts val="4200"/>
              </a:spcBef>
              <a:defRPr cap="none" i="0" spc="0" sz="3100">
                <a:solidFill>
                  <a:srgbClr val="000000"/>
                </a:solidFill>
                <a:latin typeface="Avenir Next"/>
                <a:ea typeface="Avenir Next"/>
                <a:cs typeface="Avenir Next"/>
                <a:sym typeface="Avenir Next"/>
              </a:defRPr>
            </a:lvl1pPr>
            <a:lvl2pPr marL="1013556" indent="-378556">
              <a:spcBef>
                <a:spcPts val="4200"/>
              </a:spcBef>
              <a:defRPr cap="none" i="0" spc="0" sz="3100">
                <a:solidFill>
                  <a:srgbClr val="000000"/>
                </a:solidFill>
                <a:latin typeface="Avenir Next"/>
                <a:ea typeface="Avenir Next"/>
                <a:cs typeface="Avenir Next"/>
                <a:sym typeface="Avenir Next"/>
              </a:defRPr>
            </a:lvl2pPr>
            <a:lvl3pPr marL="1648556" indent="-378556">
              <a:spcBef>
                <a:spcPts val="4200"/>
              </a:spcBef>
              <a:defRPr cap="none" i="0" spc="0" sz="3100">
                <a:solidFill>
                  <a:srgbClr val="000000"/>
                </a:solidFill>
                <a:latin typeface="Avenir Next"/>
                <a:ea typeface="Avenir Next"/>
                <a:cs typeface="Avenir Next"/>
                <a:sym typeface="Avenir Next"/>
              </a:defRPr>
            </a:lvl3pPr>
            <a:lvl4pPr marL="2283556" indent="-378556">
              <a:spcBef>
                <a:spcPts val="4200"/>
              </a:spcBef>
              <a:defRPr cap="none" i="0" spc="0" sz="3100">
                <a:solidFill>
                  <a:srgbClr val="000000"/>
                </a:solidFill>
                <a:latin typeface="Avenir Next"/>
                <a:ea typeface="Avenir Next"/>
                <a:cs typeface="Avenir Next"/>
                <a:sym typeface="Avenir Next"/>
              </a:defRPr>
            </a:lvl4pPr>
            <a:lvl5pPr marL="2918556" indent="-378556">
              <a:spcBef>
                <a:spcPts val="4200"/>
              </a:spcBef>
              <a:defRPr cap="none" i="0" spc="0" sz="3100">
                <a:solidFill>
                  <a:srgbClr val="000000"/>
                </a:solidFill>
                <a:latin typeface="Avenir Next"/>
                <a:ea typeface="Avenir Next"/>
                <a:cs typeface="Avenir Next"/>
                <a:sym typeface="Avenir Next"/>
              </a:defRPr>
            </a:lvl5pPr>
          </a:lstStyle>
          <a:p>
            <a:pPr/>
            <a:r>
              <a:t>Body Level One</a:t>
            </a:r>
          </a:p>
          <a:p>
            <a:pPr lvl="1"/>
            <a:r>
              <a:t>Body Level Two</a:t>
            </a:r>
          </a:p>
          <a:p>
            <a:pPr lvl="2"/>
            <a:r>
              <a:t>Body Level Three</a:t>
            </a:r>
          </a:p>
          <a:p>
            <a:pPr lvl="3"/>
            <a:r>
              <a:t>Body Level Four</a:t>
            </a:r>
          </a:p>
          <a:p>
            <a:pPr lvl="4"/>
            <a:r>
              <a:t>Body Level Five</a:t>
            </a:r>
          </a:p>
        </p:txBody>
      </p:sp>
      <p:sp>
        <p:nvSpPr>
          <p:cNvPr id="1776" name="Shape 1776"/>
          <p:cNvSpPr/>
          <p:nvPr/>
        </p:nvSpPr>
        <p:spPr>
          <a:xfrm flipH="1" flipV="1">
            <a:off x="8249930" y="4596211"/>
            <a:ext cx="906342" cy="906342"/>
          </a:xfrm>
          <a:prstGeom prst="line">
            <a:avLst/>
          </a:prstGeom>
          <a:ln w="12700">
            <a:solidFill>
              <a:srgbClr val="F2B62D"/>
            </a:solidFill>
            <a:miter lim="400000"/>
          </a:ln>
        </p:spPr>
        <p:txBody>
          <a:bodyPr lIns="45718" tIns="45718" rIns="45718" bIns="45718"/>
          <a:lstStyle/>
          <a:p>
            <a:pPr>
              <a:defRPr>
                <a:solidFill>
                  <a:srgbClr val="F2B62D"/>
                </a:solidFill>
              </a:defRPr>
            </a:pPr>
          </a:p>
        </p:txBody>
      </p:sp>
      <p:sp>
        <p:nvSpPr>
          <p:cNvPr id="1777" name="Shape 1777"/>
          <p:cNvSpPr/>
          <p:nvPr/>
        </p:nvSpPr>
        <p:spPr>
          <a:xfrm>
            <a:off x="1264088" y="4585970"/>
            <a:ext cx="6982729" cy="1"/>
          </a:xfrm>
          <a:prstGeom prst="line">
            <a:avLst/>
          </a:prstGeom>
          <a:ln w="12700">
            <a:solidFill>
              <a:srgbClr val="F2B62D">
                <a:alpha val="60008"/>
              </a:srgbClr>
            </a:solidFill>
            <a:miter lim="400000"/>
          </a:ln>
        </p:spPr>
        <p:txBody>
          <a:bodyPr lIns="45718" tIns="45718" rIns="45718" bIns="45718"/>
          <a:lstStyle/>
          <a:p>
            <a:pPr>
              <a:defRPr>
                <a:solidFill>
                  <a:srgbClr val="F2B62D"/>
                </a:solidFill>
              </a:defRPr>
            </a:pPr>
          </a:p>
        </p:txBody>
      </p:sp>
      <p:sp>
        <p:nvSpPr>
          <p:cNvPr id="1778" name="Shape 1778"/>
          <p:cNvSpPr/>
          <p:nvPr>
            <p:ph type="body" sz="quarter" idx="13"/>
          </p:nvPr>
        </p:nvSpPr>
        <p:spPr>
          <a:xfrm>
            <a:off x="1264088" y="3798570"/>
            <a:ext cx="8128001" cy="800102"/>
          </a:xfrm>
          <a:prstGeom prst="rect">
            <a:avLst/>
          </a:prstGeom>
        </p:spPr>
        <p:txBody>
          <a:bodyPr/>
          <a:lstStyle/>
          <a:p>
            <a:pPr>
              <a:defRPr i="0" spc="500" sz="2800">
                <a:solidFill>
                  <a:srgbClr val="000000"/>
                </a:solidFill>
              </a:defRPr>
            </a:pPr>
          </a:p>
        </p:txBody>
      </p:sp>
      <p:sp>
        <p:nvSpPr>
          <p:cNvPr id="1779" name="Shape 1779"/>
          <p:cNvSpPr/>
          <p:nvPr>
            <p:ph type="body" sz="quarter" idx="14"/>
          </p:nvPr>
        </p:nvSpPr>
        <p:spPr>
          <a:xfrm>
            <a:off x="1264087" y="817468"/>
            <a:ext cx="11363129" cy="1016002"/>
          </a:xfrm>
          <a:prstGeom prst="rect">
            <a:avLst/>
          </a:prstGeom>
        </p:spPr>
        <p:txBody>
          <a:bodyPr anchor="ctr"/>
          <a:lstStyle/>
          <a:p>
            <a:pPr defTabSz="825500">
              <a:lnSpc>
                <a:spcPct val="100000"/>
              </a:lnSpc>
              <a:defRPr i="0" spc="500" sz="5000">
                <a:solidFill>
                  <a:srgbClr val="F2B62D"/>
                </a:solidFill>
                <a:latin typeface="Brandon Grotesque Regular"/>
                <a:ea typeface="Brandon Grotesque Regular"/>
                <a:cs typeface="Brandon Grotesque Regular"/>
                <a:sym typeface="Brandon Grotesque Regular"/>
              </a:defRPr>
            </a:pPr>
          </a:p>
        </p:txBody>
      </p:sp>
      <p:sp>
        <p:nvSpPr>
          <p:cNvPr id="1780" name="Shape 1780"/>
          <p:cNvSpPr/>
          <p:nvPr>
            <p:ph type="body" sz="quarter" idx="15"/>
          </p:nvPr>
        </p:nvSpPr>
        <p:spPr>
          <a:xfrm>
            <a:off x="15495297" y="3798570"/>
            <a:ext cx="8128002" cy="800102"/>
          </a:xfrm>
          <a:prstGeom prst="rect">
            <a:avLst/>
          </a:prstGeom>
        </p:spPr>
        <p:txBody>
          <a:bodyPr/>
          <a:lstStyle/>
          <a:p>
            <a:pPr>
              <a:defRPr i="0" spc="500" sz="2800">
                <a:solidFill>
                  <a:srgbClr val="000000"/>
                </a:solidFill>
              </a:defRPr>
            </a:pPr>
          </a:p>
        </p:txBody>
      </p:sp>
      <p:sp>
        <p:nvSpPr>
          <p:cNvPr id="1781" name="Shape 1781"/>
          <p:cNvSpPr/>
          <p:nvPr>
            <p:ph type="body" sz="quarter" idx="16"/>
          </p:nvPr>
        </p:nvSpPr>
        <p:spPr>
          <a:xfrm>
            <a:off x="15495297" y="7828251"/>
            <a:ext cx="8128002" cy="800102"/>
          </a:xfrm>
          <a:prstGeom prst="rect">
            <a:avLst/>
          </a:prstGeom>
        </p:spPr>
        <p:txBody>
          <a:bodyPr/>
          <a:lstStyle/>
          <a:p>
            <a:pPr>
              <a:defRPr i="0" spc="500" sz="2800">
                <a:solidFill>
                  <a:srgbClr val="000000"/>
                </a:solidFill>
              </a:defRPr>
            </a:pPr>
          </a:p>
        </p:txBody>
      </p:sp>
      <p:sp>
        <p:nvSpPr>
          <p:cNvPr id="1782" name="Shape 1782"/>
          <p:cNvSpPr/>
          <p:nvPr>
            <p:ph type="body" sz="quarter" idx="17"/>
          </p:nvPr>
        </p:nvSpPr>
        <p:spPr>
          <a:xfrm>
            <a:off x="986419" y="7828251"/>
            <a:ext cx="8128001" cy="800102"/>
          </a:xfrm>
          <a:prstGeom prst="rect">
            <a:avLst/>
          </a:prstGeom>
        </p:spPr>
        <p:txBody>
          <a:bodyPr/>
          <a:lstStyle/>
          <a:p>
            <a:pPr>
              <a:defRPr i="0" spc="500" sz="2800">
                <a:solidFill>
                  <a:srgbClr val="000000"/>
                </a:solidFill>
              </a:defRPr>
            </a:pPr>
          </a:p>
        </p:txBody>
      </p:sp>
      <p:sp>
        <p:nvSpPr>
          <p:cNvPr id="1783" name="Shape 1783"/>
          <p:cNvSpPr/>
          <p:nvPr>
            <p:ph type="body" sz="quarter" idx="18"/>
          </p:nvPr>
        </p:nvSpPr>
        <p:spPr>
          <a:xfrm>
            <a:off x="986418" y="9134319"/>
            <a:ext cx="5681566" cy="1915162"/>
          </a:xfrm>
          <a:prstGeom prst="rect">
            <a:avLst/>
          </a:prstGeom>
        </p:spPr>
        <p:txBody>
          <a:bodyPr/>
          <a:lstStyle/>
          <a:p>
            <a:pPr>
              <a:spcBef>
                <a:spcPts val="4200"/>
              </a:spcBef>
              <a:defRPr cap="none" i="0" spc="0" sz="3100">
                <a:solidFill>
                  <a:srgbClr val="000000"/>
                </a:solidFill>
                <a:latin typeface="Avenir Next"/>
                <a:ea typeface="Avenir Next"/>
                <a:cs typeface="Avenir Next"/>
                <a:sym typeface="Avenir Next"/>
              </a:defRPr>
            </a:pPr>
          </a:p>
        </p:txBody>
      </p:sp>
      <p:sp>
        <p:nvSpPr>
          <p:cNvPr id="1784" name="Shape 1784"/>
          <p:cNvSpPr/>
          <p:nvPr>
            <p:ph type="body" sz="quarter" idx="19"/>
          </p:nvPr>
        </p:nvSpPr>
        <p:spPr>
          <a:xfrm>
            <a:off x="17941734" y="9134319"/>
            <a:ext cx="5681565" cy="1915162"/>
          </a:xfrm>
          <a:prstGeom prst="rect">
            <a:avLst/>
          </a:prstGeom>
        </p:spPr>
        <p:txBody>
          <a:bodyPr/>
          <a:lstStyle/>
          <a:p>
            <a:pPr>
              <a:spcBef>
                <a:spcPts val="4200"/>
              </a:spcBef>
              <a:defRPr cap="none" i="0" spc="0" sz="3100">
                <a:solidFill>
                  <a:srgbClr val="000000"/>
                </a:solidFill>
                <a:latin typeface="Avenir Next"/>
                <a:ea typeface="Avenir Next"/>
                <a:cs typeface="Avenir Next"/>
                <a:sym typeface="Avenir Next"/>
              </a:defRPr>
            </a:pPr>
          </a:p>
        </p:txBody>
      </p:sp>
      <p:sp>
        <p:nvSpPr>
          <p:cNvPr id="1785" name="Shape 1785"/>
          <p:cNvSpPr/>
          <p:nvPr>
            <p:ph type="body" sz="quarter" idx="20"/>
          </p:nvPr>
        </p:nvSpPr>
        <p:spPr>
          <a:xfrm>
            <a:off x="17941734" y="5025423"/>
            <a:ext cx="5681565" cy="1915162"/>
          </a:xfrm>
          <a:prstGeom prst="rect">
            <a:avLst/>
          </a:prstGeom>
        </p:spPr>
        <p:txBody>
          <a:bodyPr/>
          <a:lstStyle/>
          <a:p>
            <a:pPr>
              <a:spcBef>
                <a:spcPts val="4200"/>
              </a:spcBef>
              <a:defRPr cap="none" i="0" spc="0" sz="3100">
                <a:solidFill>
                  <a:srgbClr val="000000"/>
                </a:solidFill>
                <a:latin typeface="Avenir Next"/>
                <a:ea typeface="Avenir Next"/>
                <a:cs typeface="Avenir Next"/>
                <a:sym typeface="Avenir Next"/>
              </a:defRPr>
            </a:pPr>
          </a:p>
        </p:txBody>
      </p:sp>
      <p:sp>
        <p:nvSpPr>
          <p:cNvPr id="1786" name="Shape 17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4.xml><?xml version="1.0" encoding="utf-8"?>
<p:sldLayout xmlns:a="http://schemas.openxmlformats.org/drawingml/2006/main" xmlns:r="http://schemas.openxmlformats.org/officeDocument/2006/relationships" xmlns:p="http://schemas.openxmlformats.org/presentationml/2006/main" type="tx" showMasterSp="0" showMasterPhAnim="1">
  <p:cSld name="Mockup w/ bullets Dark">
    <p:spTree>
      <p:nvGrpSpPr>
        <p:cNvPr id="1" name=""/>
        <p:cNvGrpSpPr/>
        <p:nvPr/>
      </p:nvGrpSpPr>
      <p:grpSpPr>
        <a:xfrm>
          <a:off x="0" y="0"/>
          <a:ext cx="0" cy="0"/>
          <a:chOff x="0" y="0"/>
          <a:chExt cx="0" cy="0"/>
        </a:xfrm>
      </p:grpSpPr>
      <p:sp>
        <p:nvSpPr>
          <p:cNvPr id="1793" name="Shape 1793"/>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pic>
        <p:nvPicPr>
          <p:cNvPr id="1794" name="image22.png"/>
          <p:cNvPicPr>
            <a:picLocks noChangeAspect="1"/>
          </p:cNvPicPr>
          <p:nvPr/>
        </p:nvPicPr>
        <p:blipFill>
          <a:blip r:embed="rId2">
            <a:extLst/>
          </a:blip>
          <a:stretch>
            <a:fillRect/>
          </a:stretch>
        </p:blipFill>
        <p:spPr>
          <a:xfrm>
            <a:off x="530454" y="2770051"/>
            <a:ext cx="11215625" cy="9042797"/>
          </a:xfrm>
          <a:prstGeom prst="rect">
            <a:avLst/>
          </a:prstGeom>
          <a:ln w="12700">
            <a:miter lim="400000"/>
          </a:ln>
        </p:spPr>
      </p:pic>
      <p:sp>
        <p:nvSpPr>
          <p:cNvPr id="1795" name="Shape 1795"/>
          <p:cNvSpPr/>
          <p:nvPr/>
        </p:nvSpPr>
        <p:spPr>
          <a:xfrm>
            <a:off x="12530666" y="5335795"/>
            <a:ext cx="9967005" cy="1"/>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sp>
        <p:nvSpPr>
          <p:cNvPr id="1796" name="Shape 1796"/>
          <p:cNvSpPr/>
          <p:nvPr>
            <p:ph type="body" sz="quarter" idx="1"/>
          </p:nvPr>
        </p:nvSpPr>
        <p:spPr>
          <a:xfrm>
            <a:off x="13508665" y="6231973"/>
            <a:ext cx="3842487" cy="2087882"/>
          </a:xfrm>
          <a:prstGeom prst="rect">
            <a:avLst/>
          </a:prstGeom>
        </p:spPr>
        <p:txBody>
          <a:bodyPr/>
          <a:lstStyle>
            <a:lvl1pPr>
              <a:spcBef>
                <a:spcPts val="2800"/>
              </a:spcBef>
              <a:defRPr cap="none" i="0" spc="0" sz="2800">
                <a:solidFill>
                  <a:srgbClr val="DCDEE0"/>
                </a:solidFill>
              </a:defRPr>
            </a:lvl1pPr>
            <a:lvl2pPr marL="976922" indent="-341922">
              <a:spcBef>
                <a:spcPts val="2800"/>
              </a:spcBef>
              <a:defRPr cap="none" i="0" spc="0" sz="2800">
                <a:solidFill>
                  <a:srgbClr val="DCDEE0"/>
                </a:solidFill>
              </a:defRPr>
            </a:lvl2pPr>
            <a:lvl3pPr marL="1611922" indent="-341922">
              <a:spcBef>
                <a:spcPts val="2800"/>
              </a:spcBef>
              <a:defRPr cap="none" i="0" spc="0" sz="2800">
                <a:solidFill>
                  <a:srgbClr val="DCDEE0"/>
                </a:solidFill>
              </a:defRPr>
            </a:lvl3pPr>
            <a:lvl4pPr marL="2246922" indent="-341922">
              <a:spcBef>
                <a:spcPts val="2800"/>
              </a:spcBef>
              <a:defRPr cap="none" i="0" spc="0" sz="2800">
                <a:solidFill>
                  <a:srgbClr val="DCDEE0"/>
                </a:solidFill>
              </a:defRPr>
            </a:lvl4pPr>
            <a:lvl5pPr marL="2881922" indent="-341922">
              <a:spcBef>
                <a:spcPts val="2800"/>
              </a:spcBef>
              <a:defRPr cap="none" i="0" spc="0" sz="2800">
                <a:solidFill>
                  <a:srgbClr val="DCDEE0"/>
                </a:solidFill>
              </a:defRPr>
            </a:lvl5pPr>
          </a:lstStyle>
          <a:p>
            <a:pPr/>
            <a:r>
              <a:t>Body Level One</a:t>
            </a:r>
          </a:p>
          <a:p>
            <a:pPr lvl="1"/>
            <a:r>
              <a:t>Body Level Two</a:t>
            </a:r>
          </a:p>
          <a:p>
            <a:pPr lvl="2"/>
            <a:r>
              <a:t>Body Level Three</a:t>
            </a:r>
          </a:p>
          <a:p>
            <a:pPr lvl="3"/>
            <a:r>
              <a:t>Body Level Four</a:t>
            </a:r>
          </a:p>
          <a:p>
            <a:pPr lvl="4"/>
            <a:r>
              <a:t>Body Level Five</a:t>
            </a:r>
          </a:p>
        </p:txBody>
      </p:sp>
      <p:grpSp>
        <p:nvGrpSpPr>
          <p:cNvPr id="1799" name="Group 1799"/>
          <p:cNvGrpSpPr/>
          <p:nvPr/>
        </p:nvGrpSpPr>
        <p:grpSpPr>
          <a:xfrm>
            <a:off x="12530666" y="6457367"/>
            <a:ext cx="547193" cy="547195"/>
            <a:chOff x="0" y="0"/>
            <a:chExt cx="547191" cy="547193"/>
          </a:xfrm>
        </p:grpSpPr>
        <p:sp>
          <p:nvSpPr>
            <p:cNvPr id="1797" name="Shape 1797"/>
            <p:cNvSpPr/>
            <p:nvPr/>
          </p:nvSpPr>
          <p:spPr>
            <a:xfrm>
              <a:off x="202539" y="156146"/>
              <a:ext cx="196834" cy="234901"/>
            </a:xfrm>
            <a:prstGeom prst="rightArrow">
              <a:avLst>
                <a:gd name="adj1" fmla="val 97360"/>
                <a:gd name="adj2" fmla="val 100000"/>
              </a:avLst>
            </a:prstGeom>
            <a:solidFill>
              <a:srgbClr val="FFFFFF"/>
            </a:solidFill>
            <a:ln w="12700" cap="flat">
              <a:noFill/>
              <a:miter lim="400000"/>
            </a:ln>
            <a:effectLst/>
          </p:spPr>
          <p:txBody>
            <a:bodyPr wrap="square" lIns="50800" tIns="50800" rIns="50800" bIns="50800" numCol="1" anchor="ctr">
              <a:noAutofit/>
            </a:bodyPr>
            <a:lstStyle/>
            <a:p>
              <a:pPr algn="r" defTabSz="457200">
                <a:defRPr spc="720" sz="3600">
                  <a:latin typeface="Georgia"/>
                  <a:ea typeface="Georgia"/>
                  <a:cs typeface="Georgia"/>
                  <a:sym typeface="Georgia"/>
                </a:defRPr>
              </a:pPr>
            </a:p>
          </p:txBody>
        </p:sp>
        <p:sp>
          <p:nvSpPr>
            <p:cNvPr id="1798" name="Shape 1798"/>
            <p:cNvSpPr/>
            <p:nvPr/>
          </p:nvSpPr>
          <p:spPr>
            <a:xfrm>
              <a:off x="0" y="0"/>
              <a:ext cx="547193" cy="547195"/>
            </a:xfrm>
            <a:prstGeom prst="ellipse">
              <a:avLst/>
            </a:prstGeom>
            <a:noFill/>
            <a:ln w="38100" cap="flat">
              <a:solidFill>
                <a:srgbClr val="FFFFFF"/>
              </a:solidFill>
              <a:prstDash val="solid"/>
              <a:miter lim="400000"/>
            </a:ln>
            <a:effectLst/>
          </p:spPr>
          <p:txBody>
            <a:bodyPr wrap="square" lIns="50800" tIns="50800" rIns="50800" bIns="50800" numCol="1" anchor="ctr">
              <a:noAutofit/>
            </a:bodyPr>
            <a:lstStyle/>
            <a:p>
              <a:pPr algn="r" defTabSz="457200">
                <a:defRPr spc="720" sz="3600">
                  <a:latin typeface="Georgia"/>
                  <a:ea typeface="Georgia"/>
                  <a:cs typeface="Georgia"/>
                  <a:sym typeface="Georgia"/>
                </a:defRPr>
              </a:pPr>
            </a:p>
          </p:txBody>
        </p:sp>
      </p:grpSp>
      <p:sp>
        <p:nvSpPr>
          <p:cNvPr id="1800" name="Shape 1800"/>
          <p:cNvSpPr/>
          <p:nvPr>
            <p:ph type="body" sz="quarter" idx="13"/>
          </p:nvPr>
        </p:nvSpPr>
        <p:spPr>
          <a:xfrm>
            <a:off x="12530666" y="3970396"/>
            <a:ext cx="9623378" cy="1051562"/>
          </a:xfrm>
          <a:prstGeom prst="rect">
            <a:avLst/>
          </a:prstGeom>
        </p:spPr>
        <p:txBody>
          <a:bodyPr/>
          <a:lstStyle/>
          <a:p>
            <a:pPr>
              <a:defRPr i="0" spc="500" sz="2800"/>
            </a:pPr>
          </a:p>
        </p:txBody>
      </p:sp>
      <p:sp>
        <p:nvSpPr>
          <p:cNvPr id="1801" name="Shape 1801"/>
          <p:cNvSpPr/>
          <p:nvPr>
            <p:ph type="body" sz="quarter" idx="14"/>
          </p:nvPr>
        </p:nvSpPr>
        <p:spPr>
          <a:xfrm>
            <a:off x="18759957" y="6231973"/>
            <a:ext cx="3842487" cy="2087882"/>
          </a:xfrm>
          <a:prstGeom prst="rect">
            <a:avLst/>
          </a:prstGeom>
        </p:spPr>
        <p:txBody>
          <a:bodyPr/>
          <a:lstStyle/>
          <a:p>
            <a:pPr>
              <a:spcBef>
                <a:spcPts val="2800"/>
              </a:spcBef>
              <a:defRPr cap="none" i="0" spc="0" sz="2800">
                <a:solidFill>
                  <a:srgbClr val="DCDEE0"/>
                </a:solidFill>
              </a:defRPr>
            </a:pPr>
          </a:p>
        </p:txBody>
      </p:sp>
      <p:grpSp>
        <p:nvGrpSpPr>
          <p:cNvPr id="1804" name="Group 1804"/>
          <p:cNvGrpSpPr/>
          <p:nvPr/>
        </p:nvGrpSpPr>
        <p:grpSpPr>
          <a:xfrm>
            <a:off x="17781958" y="6457367"/>
            <a:ext cx="547193" cy="547195"/>
            <a:chOff x="0" y="0"/>
            <a:chExt cx="547191" cy="547193"/>
          </a:xfrm>
        </p:grpSpPr>
        <p:sp>
          <p:nvSpPr>
            <p:cNvPr id="1802" name="Shape 1802"/>
            <p:cNvSpPr/>
            <p:nvPr/>
          </p:nvSpPr>
          <p:spPr>
            <a:xfrm>
              <a:off x="202539" y="156146"/>
              <a:ext cx="196834" cy="234901"/>
            </a:xfrm>
            <a:prstGeom prst="rightArrow">
              <a:avLst>
                <a:gd name="adj1" fmla="val 97360"/>
                <a:gd name="adj2" fmla="val 100000"/>
              </a:avLst>
            </a:prstGeom>
            <a:solidFill>
              <a:srgbClr val="FFFFFF"/>
            </a:solidFill>
            <a:ln w="12700" cap="flat">
              <a:noFill/>
              <a:miter lim="400000"/>
            </a:ln>
            <a:effectLst/>
          </p:spPr>
          <p:txBody>
            <a:bodyPr wrap="square" lIns="50800" tIns="50800" rIns="50800" bIns="50800" numCol="1" anchor="ctr">
              <a:noAutofit/>
            </a:bodyPr>
            <a:lstStyle/>
            <a:p>
              <a:pPr algn="r" defTabSz="457200">
                <a:defRPr spc="720" sz="3600">
                  <a:latin typeface="Georgia"/>
                  <a:ea typeface="Georgia"/>
                  <a:cs typeface="Georgia"/>
                  <a:sym typeface="Georgia"/>
                </a:defRPr>
              </a:pPr>
            </a:p>
          </p:txBody>
        </p:sp>
        <p:sp>
          <p:nvSpPr>
            <p:cNvPr id="1803" name="Shape 1803"/>
            <p:cNvSpPr/>
            <p:nvPr/>
          </p:nvSpPr>
          <p:spPr>
            <a:xfrm>
              <a:off x="0" y="0"/>
              <a:ext cx="547193" cy="547195"/>
            </a:xfrm>
            <a:prstGeom prst="ellipse">
              <a:avLst/>
            </a:prstGeom>
            <a:noFill/>
            <a:ln w="38100" cap="flat">
              <a:solidFill>
                <a:srgbClr val="FFFFFF"/>
              </a:solidFill>
              <a:prstDash val="solid"/>
              <a:miter lim="400000"/>
            </a:ln>
            <a:effectLst/>
          </p:spPr>
          <p:txBody>
            <a:bodyPr wrap="square" lIns="50800" tIns="50800" rIns="50800" bIns="50800" numCol="1" anchor="ctr">
              <a:noAutofit/>
            </a:bodyPr>
            <a:lstStyle/>
            <a:p>
              <a:pPr algn="r" defTabSz="457200">
                <a:defRPr spc="720" sz="3600">
                  <a:latin typeface="Georgia"/>
                  <a:ea typeface="Georgia"/>
                  <a:cs typeface="Georgia"/>
                  <a:sym typeface="Georgia"/>
                </a:defRPr>
              </a:pPr>
            </a:p>
          </p:txBody>
        </p:sp>
      </p:grpSp>
      <p:sp>
        <p:nvSpPr>
          <p:cNvPr id="1805" name="Shape 1805"/>
          <p:cNvSpPr/>
          <p:nvPr>
            <p:ph type="body" sz="quarter" idx="15"/>
          </p:nvPr>
        </p:nvSpPr>
        <p:spPr>
          <a:xfrm>
            <a:off x="13701368" y="8690357"/>
            <a:ext cx="3842488" cy="2087882"/>
          </a:xfrm>
          <a:prstGeom prst="rect">
            <a:avLst/>
          </a:prstGeom>
        </p:spPr>
        <p:txBody>
          <a:bodyPr/>
          <a:lstStyle/>
          <a:p>
            <a:pPr>
              <a:spcBef>
                <a:spcPts val="2800"/>
              </a:spcBef>
              <a:defRPr cap="none" i="0" spc="0" sz="2800">
                <a:solidFill>
                  <a:srgbClr val="DCDEE0"/>
                </a:solidFill>
              </a:defRPr>
            </a:pPr>
          </a:p>
        </p:txBody>
      </p:sp>
      <p:grpSp>
        <p:nvGrpSpPr>
          <p:cNvPr id="1808" name="Group 1808"/>
          <p:cNvGrpSpPr/>
          <p:nvPr/>
        </p:nvGrpSpPr>
        <p:grpSpPr>
          <a:xfrm>
            <a:off x="12530666" y="8915751"/>
            <a:ext cx="547193" cy="547193"/>
            <a:chOff x="0" y="0"/>
            <a:chExt cx="547191" cy="547191"/>
          </a:xfrm>
        </p:grpSpPr>
        <p:sp>
          <p:nvSpPr>
            <p:cNvPr id="1806" name="Shape 1806"/>
            <p:cNvSpPr/>
            <p:nvPr/>
          </p:nvSpPr>
          <p:spPr>
            <a:xfrm>
              <a:off x="202539" y="156146"/>
              <a:ext cx="196834" cy="234900"/>
            </a:xfrm>
            <a:prstGeom prst="rightArrow">
              <a:avLst>
                <a:gd name="adj1" fmla="val 97360"/>
                <a:gd name="adj2" fmla="val 100000"/>
              </a:avLst>
            </a:prstGeom>
            <a:solidFill>
              <a:srgbClr val="FFFFFF"/>
            </a:solidFill>
            <a:ln w="12700" cap="flat">
              <a:noFill/>
              <a:miter lim="400000"/>
            </a:ln>
            <a:effectLst/>
          </p:spPr>
          <p:txBody>
            <a:bodyPr wrap="square" lIns="50800" tIns="50800" rIns="50800" bIns="50800" numCol="1" anchor="ctr">
              <a:noAutofit/>
            </a:bodyPr>
            <a:lstStyle/>
            <a:p>
              <a:pPr algn="r" defTabSz="457200">
                <a:defRPr spc="720" sz="3600">
                  <a:latin typeface="Georgia"/>
                  <a:ea typeface="Georgia"/>
                  <a:cs typeface="Georgia"/>
                  <a:sym typeface="Georgia"/>
                </a:defRPr>
              </a:pPr>
            </a:p>
          </p:txBody>
        </p:sp>
        <p:sp>
          <p:nvSpPr>
            <p:cNvPr id="1807" name="Shape 1807"/>
            <p:cNvSpPr/>
            <p:nvPr/>
          </p:nvSpPr>
          <p:spPr>
            <a:xfrm>
              <a:off x="0" y="0"/>
              <a:ext cx="547193" cy="547193"/>
            </a:xfrm>
            <a:prstGeom prst="ellipse">
              <a:avLst/>
            </a:prstGeom>
            <a:noFill/>
            <a:ln w="38100" cap="flat">
              <a:solidFill>
                <a:srgbClr val="FFFFFF"/>
              </a:solidFill>
              <a:prstDash val="solid"/>
              <a:miter lim="400000"/>
            </a:ln>
            <a:effectLst/>
          </p:spPr>
          <p:txBody>
            <a:bodyPr wrap="square" lIns="50800" tIns="50800" rIns="50800" bIns="50800" numCol="1" anchor="ctr">
              <a:noAutofit/>
            </a:bodyPr>
            <a:lstStyle/>
            <a:p>
              <a:pPr algn="r" defTabSz="457200">
                <a:defRPr spc="720" sz="3600">
                  <a:latin typeface="Georgia"/>
                  <a:ea typeface="Georgia"/>
                  <a:cs typeface="Georgia"/>
                  <a:sym typeface="Georgia"/>
                </a:defRPr>
              </a:pPr>
            </a:p>
          </p:txBody>
        </p:sp>
      </p:grpSp>
      <p:sp>
        <p:nvSpPr>
          <p:cNvPr id="1809" name="Shape 1809"/>
          <p:cNvSpPr/>
          <p:nvPr>
            <p:ph type="body" sz="quarter" idx="16"/>
          </p:nvPr>
        </p:nvSpPr>
        <p:spPr>
          <a:xfrm>
            <a:off x="18759957" y="8690357"/>
            <a:ext cx="3842487" cy="2087882"/>
          </a:xfrm>
          <a:prstGeom prst="rect">
            <a:avLst/>
          </a:prstGeom>
        </p:spPr>
        <p:txBody>
          <a:bodyPr/>
          <a:lstStyle/>
          <a:p>
            <a:pPr>
              <a:spcBef>
                <a:spcPts val="2800"/>
              </a:spcBef>
              <a:defRPr cap="none" i="0" spc="0" sz="2800">
                <a:solidFill>
                  <a:srgbClr val="DCDEE0"/>
                </a:solidFill>
              </a:defRPr>
            </a:pPr>
          </a:p>
        </p:txBody>
      </p:sp>
      <p:grpSp>
        <p:nvGrpSpPr>
          <p:cNvPr id="1812" name="Group 1812"/>
          <p:cNvGrpSpPr/>
          <p:nvPr/>
        </p:nvGrpSpPr>
        <p:grpSpPr>
          <a:xfrm>
            <a:off x="17781958" y="8915751"/>
            <a:ext cx="547193" cy="547193"/>
            <a:chOff x="0" y="0"/>
            <a:chExt cx="547191" cy="547191"/>
          </a:xfrm>
        </p:grpSpPr>
        <p:sp>
          <p:nvSpPr>
            <p:cNvPr id="1810" name="Shape 1810"/>
            <p:cNvSpPr/>
            <p:nvPr/>
          </p:nvSpPr>
          <p:spPr>
            <a:xfrm>
              <a:off x="202539" y="156146"/>
              <a:ext cx="196834" cy="234900"/>
            </a:xfrm>
            <a:prstGeom prst="rightArrow">
              <a:avLst>
                <a:gd name="adj1" fmla="val 97360"/>
                <a:gd name="adj2" fmla="val 100000"/>
              </a:avLst>
            </a:prstGeom>
            <a:solidFill>
              <a:srgbClr val="FFFFFF"/>
            </a:solidFill>
            <a:ln w="12700" cap="flat">
              <a:noFill/>
              <a:miter lim="400000"/>
            </a:ln>
            <a:effectLst/>
          </p:spPr>
          <p:txBody>
            <a:bodyPr wrap="square" lIns="50800" tIns="50800" rIns="50800" bIns="50800" numCol="1" anchor="ctr">
              <a:noAutofit/>
            </a:bodyPr>
            <a:lstStyle/>
            <a:p>
              <a:pPr algn="r" defTabSz="457200">
                <a:defRPr spc="720" sz="3600">
                  <a:latin typeface="Georgia"/>
                  <a:ea typeface="Georgia"/>
                  <a:cs typeface="Georgia"/>
                  <a:sym typeface="Georgia"/>
                </a:defRPr>
              </a:pPr>
            </a:p>
          </p:txBody>
        </p:sp>
        <p:sp>
          <p:nvSpPr>
            <p:cNvPr id="1811" name="Shape 1811"/>
            <p:cNvSpPr/>
            <p:nvPr/>
          </p:nvSpPr>
          <p:spPr>
            <a:xfrm>
              <a:off x="0" y="0"/>
              <a:ext cx="547193" cy="547193"/>
            </a:xfrm>
            <a:prstGeom prst="ellipse">
              <a:avLst/>
            </a:prstGeom>
            <a:noFill/>
            <a:ln w="38100" cap="flat">
              <a:solidFill>
                <a:srgbClr val="FFFFFF"/>
              </a:solidFill>
              <a:prstDash val="solid"/>
              <a:miter lim="400000"/>
            </a:ln>
            <a:effectLst/>
          </p:spPr>
          <p:txBody>
            <a:bodyPr wrap="square" lIns="50800" tIns="50800" rIns="50800" bIns="50800" numCol="1" anchor="ctr">
              <a:noAutofit/>
            </a:bodyPr>
            <a:lstStyle/>
            <a:p>
              <a:pPr algn="r" defTabSz="457200">
                <a:defRPr spc="720" sz="3600">
                  <a:latin typeface="Georgia"/>
                  <a:ea typeface="Georgia"/>
                  <a:cs typeface="Georgia"/>
                  <a:sym typeface="Georgia"/>
                </a:defRPr>
              </a:pPr>
            </a:p>
          </p:txBody>
        </p:sp>
      </p:grpSp>
      <p:sp>
        <p:nvSpPr>
          <p:cNvPr id="1813" name="Shape 1813"/>
          <p:cNvSpPr/>
          <p:nvPr>
            <p:ph type="body" sz="quarter" idx="17"/>
          </p:nvPr>
        </p:nvSpPr>
        <p:spPr>
          <a:xfrm>
            <a:off x="1264087" y="893668"/>
            <a:ext cx="11042213" cy="863602"/>
          </a:xfrm>
          <a:prstGeom prst="rect">
            <a:avLst/>
          </a:prstGeom>
        </p:spPr>
        <p:txBody>
          <a:bodyPr anchor="ctr"/>
          <a:lstStyle/>
          <a:p>
            <a:pPr defTabSz="825500">
              <a:lnSpc>
                <a:spcPct val="100000"/>
              </a:lnSpc>
              <a:defRPr i="0" spc="500" sz="5000">
                <a:solidFill>
                  <a:srgbClr val="F2B62D"/>
                </a:solidFill>
              </a:defRPr>
            </a:pPr>
          </a:p>
        </p:txBody>
      </p:sp>
      <p:sp>
        <p:nvSpPr>
          <p:cNvPr id="1814" name="Shape 1814"/>
          <p:cNvSpPr/>
          <p:nvPr>
            <p:ph type="pic" sz="quarter" idx="18"/>
          </p:nvPr>
        </p:nvSpPr>
        <p:spPr>
          <a:xfrm>
            <a:off x="1409658" y="3648705"/>
            <a:ext cx="9457219" cy="5319686"/>
          </a:xfrm>
          <a:prstGeom prst="rect">
            <a:avLst/>
          </a:prstGeom>
        </p:spPr>
        <p:txBody>
          <a:bodyPr lIns="91439" tIns="45719" rIns="91439" bIns="45719">
            <a:noAutofit/>
          </a:bodyPr>
          <a:lstStyle/>
          <a:p>
            <a:pPr/>
          </a:p>
        </p:txBody>
      </p:sp>
      <p:sp>
        <p:nvSpPr>
          <p:cNvPr id="1815" name="Shape 181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5.xml><?xml version="1.0" encoding="utf-8"?>
<p:sldLayout xmlns:a="http://schemas.openxmlformats.org/drawingml/2006/main" xmlns:r="http://schemas.openxmlformats.org/officeDocument/2006/relationships" xmlns:p="http://schemas.openxmlformats.org/presentationml/2006/main" type="tx" showMasterSp="0" showMasterPhAnim="1">
  <p:cSld name="Mockup w/ bullets Light">
    <p:bg>
      <p:bgPr>
        <a:solidFill>
          <a:srgbClr val="EFEFEF"/>
        </a:solidFill>
      </p:bgPr>
    </p:bg>
    <p:spTree>
      <p:nvGrpSpPr>
        <p:cNvPr id="1" name=""/>
        <p:cNvGrpSpPr/>
        <p:nvPr/>
      </p:nvGrpSpPr>
      <p:grpSpPr>
        <a:xfrm>
          <a:off x="0" y="0"/>
          <a:ext cx="0" cy="0"/>
          <a:chOff x="0" y="0"/>
          <a:chExt cx="0" cy="0"/>
        </a:xfrm>
      </p:grpSpPr>
      <p:sp>
        <p:nvSpPr>
          <p:cNvPr id="1822" name="Shape 1822"/>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pic>
        <p:nvPicPr>
          <p:cNvPr id="1823" name="image22.png"/>
          <p:cNvPicPr>
            <a:picLocks noChangeAspect="1"/>
          </p:cNvPicPr>
          <p:nvPr/>
        </p:nvPicPr>
        <p:blipFill>
          <a:blip r:embed="rId2">
            <a:extLst/>
          </a:blip>
          <a:stretch>
            <a:fillRect/>
          </a:stretch>
        </p:blipFill>
        <p:spPr>
          <a:xfrm>
            <a:off x="530454" y="2770051"/>
            <a:ext cx="11215625" cy="9042797"/>
          </a:xfrm>
          <a:prstGeom prst="rect">
            <a:avLst/>
          </a:prstGeom>
          <a:ln w="12700">
            <a:miter lim="400000"/>
          </a:ln>
        </p:spPr>
      </p:pic>
      <p:sp>
        <p:nvSpPr>
          <p:cNvPr id="1824" name="Shape 1824"/>
          <p:cNvSpPr/>
          <p:nvPr/>
        </p:nvSpPr>
        <p:spPr>
          <a:xfrm>
            <a:off x="12530666" y="5335795"/>
            <a:ext cx="9967005" cy="1"/>
          </a:xfrm>
          <a:prstGeom prst="line">
            <a:avLst/>
          </a:prstGeom>
          <a:ln w="12700">
            <a:solidFill>
              <a:srgbClr val="F2B62D">
                <a:alpha val="60008"/>
              </a:srgbClr>
            </a:solidFill>
            <a:miter lim="400000"/>
          </a:ln>
        </p:spPr>
        <p:txBody>
          <a:bodyPr lIns="45718" tIns="45718" rIns="45718" bIns="45718"/>
          <a:lstStyle/>
          <a:p>
            <a:pPr>
              <a:defRPr>
                <a:solidFill>
                  <a:srgbClr val="F2B62D"/>
                </a:solidFill>
              </a:defRPr>
            </a:pPr>
          </a:p>
        </p:txBody>
      </p:sp>
      <p:sp>
        <p:nvSpPr>
          <p:cNvPr id="1825" name="Shape 1825"/>
          <p:cNvSpPr/>
          <p:nvPr>
            <p:ph type="body" sz="quarter" idx="1"/>
          </p:nvPr>
        </p:nvSpPr>
        <p:spPr>
          <a:xfrm>
            <a:off x="13508665" y="6231973"/>
            <a:ext cx="3842487" cy="3195322"/>
          </a:xfrm>
          <a:prstGeom prst="rect">
            <a:avLst/>
          </a:prstGeom>
        </p:spPr>
        <p:txBody>
          <a:bodyPr/>
          <a:lstStyle>
            <a:lvl1pPr>
              <a:spcBef>
                <a:spcPts val="4200"/>
              </a:spcBef>
              <a:defRPr cap="none" i="0" spc="0" sz="3100">
                <a:solidFill>
                  <a:srgbClr val="000000"/>
                </a:solidFill>
                <a:latin typeface="Avenir Next"/>
                <a:ea typeface="Avenir Next"/>
                <a:cs typeface="Avenir Next"/>
                <a:sym typeface="Avenir Next"/>
              </a:defRPr>
            </a:lvl1pPr>
            <a:lvl2pPr marL="1013556" indent="-378556">
              <a:spcBef>
                <a:spcPts val="4200"/>
              </a:spcBef>
              <a:defRPr cap="none" i="0" spc="0" sz="3100">
                <a:solidFill>
                  <a:srgbClr val="000000"/>
                </a:solidFill>
                <a:latin typeface="Avenir Next"/>
                <a:ea typeface="Avenir Next"/>
                <a:cs typeface="Avenir Next"/>
                <a:sym typeface="Avenir Next"/>
              </a:defRPr>
            </a:lvl2pPr>
            <a:lvl3pPr marL="1648556" indent="-378556">
              <a:spcBef>
                <a:spcPts val="4200"/>
              </a:spcBef>
              <a:defRPr cap="none" i="0" spc="0" sz="3100">
                <a:solidFill>
                  <a:srgbClr val="000000"/>
                </a:solidFill>
                <a:latin typeface="Avenir Next"/>
                <a:ea typeface="Avenir Next"/>
                <a:cs typeface="Avenir Next"/>
                <a:sym typeface="Avenir Next"/>
              </a:defRPr>
            </a:lvl3pPr>
            <a:lvl4pPr marL="2283556" indent="-378556">
              <a:spcBef>
                <a:spcPts val="4200"/>
              </a:spcBef>
              <a:defRPr cap="none" i="0" spc="0" sz="3100">
                <a:solidFill>
                  <a:srgbClr val="000000"/>
                </a:solidFill>
                <a:latin typeface="Avenir Next"/>
                <a:ea typeface="Avenir Next"/>
                <a:cs typeface="Avenir Next"/>
                <a:sym typeface="Avenir Next"/>
              </a:defRPr>
            </a:lvl4pPr>
            <a:lvl5pPr marL="2918556" indent="-378556">
              <a:spcBef>
                <a:spcPts val="4200"/>
              </a:spcBef>
              <a:defRPr cap="none" i="0" spc="0" sz="3100">
                <a:solidFill>
                  <a:srgbClr val="000000"/>
                </a:solidFill>
                <a:latin typeface="Avenir Next"/>
                <a:ea typeface="Avenir Next"/>
                <a:cs typeface="Avenir Next"/>
                <a:sym typeface="Avenir Next"/>
              </a:defRPr>
            </a:lvl5pPr>
          </a:lstStyle>
          <a:p>
            <a:pPr/>
            <a:r>
              <a:t>Body Level One</a:t>
            </a:r>
          </a:p>
          <a:p>
            <a:pPr lvl="1"/>
            <a:r>
              <a:t>Body Level Two</a:t>
            </a:r>
          </a:p>
          <a:p>
            <a:pPr lvl="2"/>
            <a:r>
              <a:t>Body Level Three</a:t>
            </a:r>
          </a:p>
          <a:p>
            <a:pPr lvl="3"/>
            <a:r>
              <a:t>Body Level Four</a:t>
            </a:r>
          </a:p>
          <a:p>
            <a:pPr lvl="4"/>
            <a:r>
              <a:t>Body Level Five</a:t>
            </a:r>
          </a:p>
        </p:txBody>
      </p:sp>
      <p:grpSp>
        <p:nvGrpSpPr>
          <p:cNvPr id="1828" name="Group 1828"/>
          <p:cNvGrpSpPr/>
          <p:nvPr/>
        </p:nvGrpSpPr>
        <p:grpSpPr>
          <a:xfrm>
            <a:off x="12530666" y="6457367"/>
            <a:ext cx="547193" cy="547195"/>
            <a:chOff x="0" y="0"/>
            <a:chExt cx="547191" cy="547193"/>
          </a:xfrm>
        </p:grpSpPr>
        <p:sp>
          <p:nvSpPr>
            <p:cNvPr id="1826" name="Shape 1826"/>
            <p:cNvSpPr/>
            <p:nvPr/>
          </p:nvSpPr>
          <p:spPr>
            <a:xfrm>
              <a:off x="202539" y="156146"/>
              <a:ext cx="196834" cy="234901"/>
            </a:xfrm>
            <a:prstGeom prst="rightArrow">
              <a:avLst>
                <a:gd name="adj1" fmla="val 97360"/>
                <a:gd name="adj2" fmla="val 100000"/>
              </a:avLst>
            </a:prstGeom>
            <a:solidFill>
              <a:srgbClr val="F2B62D"/>
            </a:solidFill>
            <a:ln w="12700" cap="flat">
              <a:noFill/>
              <a:miter lim="400000"/>
            </a:ln>
            <a:effectLst/>
          </p:spPr>
          <p:txBody>
            <a:bodyPr wrap="square" lIns="50800" tIns="50800" rIns="50800" bIns="50800" numCol="1" anchor="ctr">
              <a:noAutofit/>
            </a:bodyPr>
            <a:lstStyle/>
            <a:p>
              <a:pPr algn="r" defTabSz="457200">
                <a:defRPr spc="720" sz="3600">
                  <a:latin typeface="Georgia"/>
                  <a:ea typeface="Georgia"/>
                  <a:cs typeface="Georgia"/>
                  <a:sym typeface="Georgia"/>
                </a:defRPr>
              </a:pPr>
            </a:p>
          </p:txBody>
        </p:sp>
        <p:sp>
          <p:nvSpPr>
            <p:cNvPr id="1827" name="Shape 1827"/>
            <p:cNvSpPr/>
            <p:nvPr/>
          </p:nvSpPr>
          <p:spPr>
            <a:xfrm>
              <a:off x="0" y="0"/>
              <a:ext cx="547193" cy="547195"/>
            </a:xfrm>
            <a:prstGeom prst="ellipse">
              <a:avLst/>
            </a:prstGeom>
            <a:noFill/>
            <a:ln w="38100" cap="flat">
              <a:solidFill>
                <a:srgbClr val="F2B62D"/>
              </a:solidFill>
              <a:prstDash val="solid"/>
              <a:miter lim="400000"/>
            </a:ln>
            <a:effectLst/>
          </p:spPr>
          <p:txBody>
            <a:bodyPr wrap="square" lIns="50800" tIns="50800" rIns="50800" bIns="50800" numCol="1" anchor="ctr">
              <a:noAutofit/>
            </a:bodyPr>
            <a:lstStyle/>
            <a:p>
              <a:pPr algn="r" defTabSz="457200">
                <a:defRPr spc="720" sz="3600">
                  <a:latin typeface="Georgia"/>
                  <a:ea typeface="Georgia"/>
                  <a:cs typeface="Georgia"/>
                  <a:sym typeface="Georgia"/>
                </a:defRPr>
              </a:pPr>
            </a:p>
          </p:txBody>
        </p:sp>
      </p:grpSp>
      <p:sp>
        <p:nvSpPr>
          <p:cNvPr id="1829" name="Shape 1829"/>
          <p:cNvSpPr/>
          <p:nvPr>
            <p:ph type="body" sz="quarter" idx="13"/>
          </p:nvPr>
        </p:nvSpPr>
        <p:spPr>
          <a:xfrm>
            <a:off x="12530666" y="3970396"/>
            <a:ext cx="9623378" cy="1051562"/>
          </a:xfrm>
          <a:prstGeom prst="rect">
            <a:avLst/>
          </a:prstGeom>
        </p:spPr>
        <p:txBody>
          <a:bodyPr/>
          <a:lstStyle/>
          <a:p>
            <a:pPr>
              <a:defRPr i="0" spc="500" sz="2800">
                <a:solidFill>
                  <a:srgbClr val="000000"/>
                </a:solidFill>
              </a:defRPr>
            </a:pPr>
          </a:p>
        </p:txBody>
      </p:sp>
      <p:sp>
        <p:nvSpPr>
          <p:cNvPr id="1830" name="Shape 1830"/>
          <p:cNvSpPr/>
          <p:nvPr>
            <p:ph type="body" sz="quarter" idx="14"/>
          </p:nvPr>
        </p:nvSpPr>
        <p:spPr>
          <a:xfrm>
            <a:off x="18759957" y="6231973"/>
            <a:ext cx="3842487" cy="3195322"/>
          </a:xfrm>
          <a:prstGeom prst="rect">
            <a:avLst/>
          </a:prstGeom>
        </p:spPr>
        <p:txBody>
          <a:bodyPr/>
          <a:lstStyle/>
          <a:p>
            <a:pPr>
              <a:spcBef>
                <a:spcPts val="4200"/>
              </a:spcBef>
              <a:defRPr cap="none" i="0" spc="0" sz="3100">
                <a:solidFill>
                  <a:srgbClr val="000000"/>
                </a:solidFill>
                <a:latin typeface="Avenir Next"/>
                <a:ea typeface="Avenir Next"/>
                <a:cs typeface="Avenir Next"/>
                <a:sym typeface="Avenir Next"/>
              </a:defRPr>
            </a:pPr>
          </a:p>
        </p:txBody>
      </p:sp>
      <p:grpSp>
        <p:nvGrpSpPr>
          <p:cNvPr id="1833" name="Group 1833"/>
          <p:cNvGrpSpPr/>
          <p:nvPr/>
        </p:nvGrpSpPr>
        <p:grpSpPr>
          <a:xfrm>
            <a:off x="17781958" y="6457367"/>
            <a:ext cx="547193" cy="547195"/>
            <a:chOff x="0" y="0"/>
            <a:chExt cx="547191" cy="547193"/>
          </a:xfrm>
        </p:grpSpPr>
        <p:sp>
          <p:nvSpPr>
            <p:cNvPr id="1831" name="Shape 1831"/>
            <p:cNvSpPr/>
            <p:nvPr/>
          </p:nvSpPr>
          <p:spPr>
            <a:xfrm>
              <a:off x="202539" y="156146"/>
              <a:ext cx="196834" cy="234901"/>
            </a:xfrm>
            <a:prstGeom prst="rightArrow">
              <a:avLst>
                <a:gd name="adj1" fmla="val 97360"/>
                <a:gd name="adj2" fmla="val 100000"/>
              </a:avLst>
            </a:prstGeom>
            <a:solidFill>
              <a:srgbClr val="F2B62D"/>
            </a:solidFill>
            <a:ln w="12700" cap="flat">
              <a:noFill/>
              <a:miter lim="400000"/>
            </a:ln>
            <a:effectLst/>
          </p:spPr>
          <p:txBody>
            <a:bodyPr wrap="square" lIns="50800" tIns="50800" rIns="50800" bIns="50800" numCol="1" anchor="ctr">
              <a:noAutofit/>
            </a:bodyPr>
            <a:lstStyle/>
            <a:p>
              <a:pPr algn="r" defTabSz="457200">
                <a:defRPr spc="720" sz="3600">
                  <a:latin typeface="Georgia"/>
                  <a:ea typeface="Georgia"/>
                  <a:cs typeface="Georgia"/>
                  <a:sym typeface="Georgia"/>
                </a:defRPr>
              </a:pPr>
            </a:p>
          </p:txBody>
        </p:sp>
        <p:sp>
          <p:nvSpPr>
            <p:cNvPr id="1832" name="Shape 1832"/>
            <p:cNvSpPr/>
            <p:nvPr/>
          </p:nvSpPr>
          <p:spPr>
            <a:xfrm>
              <a:off x="0" y="0"/>
              <a:ext cx="547193" cy="547195"/>
            </a:xfrm>
            <a:prstGeom prst="ellipse">
              <a:avLst/>
            </a:prstGeom>
            <a:noFill/>
            <a:ln w="38100" cap="flat">
              <a:solidFill>
                <a:srgbClr val="F2B62D"/>
              </a:solidFill>
              <a:prstDash val="solid"/>
              <a:miter lim="400000"/>
            </a:ln>
            <a:effectLst/>
          </p:spPr>
          <p:txBody>
            <a:bodyPr wrap="square" lIns="50800" tIns="50800" rIns="50800" bIns="50800" numCol="1" anchor="ctr">
              <a:noAutofit/>
            </a:bodyPr>
            <a:lstStyle/>
            <a:p>
              <a:pPr algn="r" defTabSz="457200">
                <a:defRPr spc="720" sz="3600">
                  <a:latin typeface="Georgia"/>
                  <a:ea typeface="Georgia"/>
                  <a:cs typeface="Georgia"/>
                  <a:sym typeface="Georgia"/>
                </a:defRPr>
              </a:pPr>
            </a:p>
          </p:txBody>
        </p:sp>
      </p:grpSp>
      <p:sp>
        <p:nvSpPr>
          <p:cNvPr id="1834" name="Shape 1834"/>
          <p:cNvSpPr/>
          <p:nvPr>
            <p:ph type="body" sz="quarter" idx="15"/>
          </p:nvPr>
        </p:nvSpPr>
        <p:spPr>
          <a:xfrm>
            <a:off x="13701368" y="8690357"/>
            <a:ext cx="3842488" cy="3195322"/>
          </a:xfrm>
          <a:prstGeom prst="rect">
            <a:avLst/>
          </a:prstGeom>
        </p:spPr>
        <p:txBody>
          <a:bodyPr/>
          <a:lstStyle/>
          <a:p>
            <a:pPr>
              <a:spcBef>
                <a:spcPts val="4200"/>
              </a:spcBef>
              <a:defRPr cap="none" i="0" spc="0" sz="3100">
                <a:solidFill>
                  <a:srgbClr val="000000"/>
                </a:solidFill>
                <a:latin typeface="Avenir Next"/>
                <a:ea typeface="Avenir Next"/>
                <a:cs typeface="Avenir Next"/>
                <a:sym typeface="Avenir Next"/>
              </a:defRPr>
            </a:pPr>
          </a:p>
        </p:txBody>
      </p:sp>
      <p:grpSp>
        <p:nvGrpSpPr>
          <p:cNvPr id="1837" name="Group 1837"/>
          <p:cNvGrpSpPr/>
          <p:nvPr/>
        </p:nvGrpSpPr>
        <p:grpSpPr>
          <a:xfrm>
            <a:off x="12530666" y="8915751"/>
            <a:ext cx="547193" cy="547193"/>
            <a:chOff x="0" y="0"/>
            <a:chExt cx="547191" cy="547191"/>
          </a:xfrm>
        </p:grpSpPr>
        <p:sp>
          <p:nvSpPr>
            <p:cNvPr id="1835" name="Shape 1835"/>
            <p:cNvSpPr/>
            <p:nvPr/>
          </p:nvSpPr>
          <p:spPr>
            <a:xfrm>
              <a:off x="202539" y="156146"/>
              <a:ext cx="196834" cy="234900"/>
            </a:xfrm>
            <a:prstGeom prst="rightArrow">
              <a:avLst>
                <a:gd name="adj1" fmla="val 97360"/>
                <a:gd name="adj2" fmla="val 100000"/>
              </a:avLst>
            </a:prstGeom>
            <a:solidFill>
              <a:srgbClr val="F2B62D"/>
            </a:solidFill>
            <a:ln w="12700" cap="flat">
              <a:noFill/>
              <a:miter lim="400000"/>
            </a:ln>
            <a:effectLst/>
          </p:spPr>
          <p:txBody>
            <a:bodyPr wrap="square" lIns="50800" tIns="50800" rIns="50800" bIns="50800" numCol="1" anchor="ctr">
              <a:noAutofit/>
            </a:bodyPr>
            <a:lstStyle/>
            <a:p>
              <a:pPr algn="r" defTabSz="457200">
                <a:defRPr spc="720" sz="3600">
                  <a:latin typeface="Georgia"/>
                  <a:ea typeface="Georgia"/>
                  <a:cs typeface="Georgia"/>
                  <a:sym typeface="Georgia"/>
                </a:defRPr>
              </a:pPr>
            </a:p>
          </p:txBody>
        </p:sp>
        <p:sp>
          <p:nvSpPr>
            <p:cNvPr id="1836" name="Shape 1836"/>
            <p:cNvSpPr/>
            <p:nvPr/>
          </p:nvSpPr>
          <p:spPr>
            <a:xfrm>
              <a:off x="0" y="0"/>
              <a:ext cx="547193" cy="547193"/>
            </a:xfrm>
            <a:prstGeom prst="ellipse">
              <a:avLst/>
            </a:prstGeom>
            <a:noFill/>
            <a:ln w="38100" cap="flat">
              <a:solidFill>
                <a:srgbClr val="F2B62D"/>
              </a:solidFill>
              <a:prstDash val="solid"/>
              <a:miter lim="400000"/>
            </a:ln>
            <a:effectLst/>
          </p:spPr>
          <p:txBody>
            <a:bodyPr wrap="square" lIns="50800" tIns="50800" rIns="50800" bIns="50800" numCol="1" anchor="ctr">
              <a:noAutofit/>
            </a:bodyPr>
            <a:lstStyle/>
            <a:p>
              <a:pPr algn="r" defTabSz="457200">
                <a:defRPr spc="720" sz="3600">
                  <a:latin typeface="Georgia"/>
                  <a:ea typeface="Georgia"/>
                  <a:cs typeface="Georgia"/>
                  <a:sym typeface="Georgia"/>
                </a:defRPr>
              </a:pPr>
            </a:p>
          </p:txBody>
        </p:sp>
      </p:grpSp>
      <p:sp>
        <p:nvSpPr>
          <p:cNvPr id="1838" name="Shape 1838"/>
          <p:cNvSpPr/>
          <p:nvPr>
            <p:ph type="body" sz="quarter" idx="16"/>
          </p:nvPr>
        </p:nvSpPr>
        <p:spPr>
          <a:xfrm>
            <a:off x="18759957" y="8690357"/>
            <a:ext cx="3842487" cy="3195322"/>
          </a:xfrm>
          <a:prstGeom prst="rect">
            <a:avLst/>
          </a:prstGeom>
        </p:spPr>
        <p:txBody>
          <a:bodyPr/>
          <a:lstStyle/>
          <a:p>
            <a:pPr>
              <a:spcBef>
                <a:spcPts val="4200"/>
              </a:spcBef>
              <a:defRPr cap="none" i="0" spc="0" sz="3100">
                <a:solidFill>
                  <a:srgbClr val="000000"/>
                </a:solidFill>
                <a:latin typeface="Avenir Next"/>
                <a:ea typeface="Avenir Next"/>
                <a:cs typeface="Avenir Next"/>
                <a:sym typeface="Avenir Next"/>
              </a:defRPr>
            </a:pPr>
          </a:p>
        </p:txBody>
      </p:sp>
      <p:grpSp>
        <p:nvGrpSpPr>
          <p:cNvPr id="1841" name="Group 1841"/>
          <p:cNvGrpSpPr/>
          <p:nvPr/>
        </p:nvGrpSpPr>
        <p:grpSpPr>
          <a:xfrm>
            <a:off x="17781958" y="8915751"/>
            <a:ext cx="547193" cy="547193"/>
            <a:chOff x="0" y="0"/>
            <a:chExt cx="547191" cy="547191"/>
          </a:xfrm>
        </p:grpSpPr>
        <p:sp>
          <p:nvSpPr>
            <p:cNvPr id="1839" name="Shape 1839"/>
            <p:cNvSpPr/>
            <p:nvPr/>
          </p:nvSpPr>
          <p:spPr>
            <a:xfrm>
              <a:off x="202539" y="156146"/>
              <a:ext cx="196834" cy="234900"/>
            </a:xfrm>
            <a:prstGeom prst="rightArrow">
              <a:avLst>
                <a:gd name="adj1" fmla="val 97360"/>
                <a:gd name="adj2" fmla="val 100000"/>
              </a:avLst>
            </a:prstGeom>
            <a:solidFill>
              <a:srgbClr val="F2B62D"/>
            </a:solidFill>
            <a:ln w="12700" cap="flat">
              <a:noFill/>
              <a:miter lim="400000"/>
            </a:ln>
            <a:effectLst/>
          </p:spPr>
          <p:txBody>
            <a:bodyPr wrap="square" lIns="50800" tIns="50800" rIns="50800" bIns="50800" numCol="1" anchor="ctr">
              <a:noAutofit/>
            </a:bodyPr>
            <a:lstStyle/>
            <a:p>
              <a:pPr algn="r" defTabSz="457200">
                <a:defRPr spc="720" sz="3600">
                  <a:latin typeface="Georgia"/>
                  <a:ea typeface="Georgia"/>
                  <a:cs typeface="Georgia"/>
                  <a:sym typeface="Georgia"/>
                </a:defRPr>
              </a:pPr>
            </a:p>
          </p:txBody>
        </p:sp>
        <p:sp>
          <p:nvSpPr>
            <p:cNvPr id="1840" name="Shape 1840"/>
            <p:cNvSpPr/>
            <p:nvPr/>
          </p:nvSpPr>
          <p:spPr>
            <a:xfrm>
              <a:off x="0" y="0"/>
              <a:ext cx="547193" cy="547193"/>
            </a:xfrm>
            <a:prstGeom prst="ellipse">
              <a:avLst/>
            </a:prstGeom>
            <a:noFill/>
            <a:ln w="38100" cap="flat">
              <a:solidFill>
                <a:srgbClr val="F2B62D"/>
              </a:solidFill>
              <a:prstDash val="solid"/>
              <a:miter lim="400000"/>
            </a:ln>
            <a:effectLst/>
          </p:spPr>
          <p:txBody>
            <a:bodyPr wrap="square" lIns="50800" tIns="50800" rIns="50800" bIns="50800" numCol="1" anchor="ctr">
              <a:noAutofit/>
            </a:bodyPr>
            <a:lstStyle/>
            <a:p>
              <a:pPr algn="r" defTabSz="457200">
                <a:defRPr spc="720" sz="3600">
                  <a:latin typeface="Georgia"/>
                  <a:ea typeface="Georgia"/>
                  <a:cs typeface="Georgia"/>
                  <a:sym typeface="Georgia"/>
                </a:defRPr>
              </a:pPr>
            </a:p>
          </p:txBody>
        </p:sp>
      </p:grpSp>
      <p:sp>
        <p:nvSpPr>
          <p:cNvPr id="1842" name="Shape 1842"/>
          <p:cNvSpPr/>
          <p:nvPr>
            <p:ph type="body" sz="quarter" idx="17"/>
          </p:nvPr>
        </p:nvSpPr>
        <p:spPr>
          <a:xfrm>
            <a:off x="1264087" y="817468"/>
            <a:ext cx="11042213" cy="1016002"/>
          </a:xfrm>
          <a:prstGeom prst="rect">
            <a:avLst/>
          </a:prstGeom>
        </p:spPr>
        <p:txBody>
          <a:bodyPr anchor="ctr"/>
          <a:lstStyle/>
          <a:p>
            <a:pPr defTabSz="825500">
              <a:lnSpc>
                <a:spcPct val="100000"/>
              </a:lnSpc>
              <a:defRPr i="0" spc="500" sz="5000">
                <a:solidFill>
                  <a:srgbClr val="F2B62D"/>
                </a:solidFill>
                <a:latin typeface="Brandon Grotesque Regular"/>
                <a:ea typeface="Brandon Grotesque Regular"/>
                <a:cs typeface="Brandon Grotesque Regular"/>
                <a:sym typeface="Brandon Grotesque Regular"/>
              </a:defRPr>
            </a:pPr>
          </a:p>
        </p:txBody>
      </p:sp>
      <p:sp>
        <p:nvSpPr>
          <p:cNvPr id="1843" name="Shape 1843"/>
          <p:cNvSpPr/>
          <p:nvPr>
            <p:ph type="pic" sz="quarter" idx="18"/>
          </p:nvPr>
        </p:nvSpPr>
        <p:spPr>
          <a:xfrm>
            <a:off x="1409658" y="3648705"/>
            <a:ext cx="9457219" cy="5319686"/>
          </a:xfrm>
          <a:prstGeom prst="rect">
            <a:avLst/>
          </a:prstGeom>
        </p:spPr>
        <p:txBody>
          <a:bodyPr lIns="91439" tIns="45719" rIns="91439" bIns="45719">
            <a:noAutofit/>
          </a:bodyPr>
          <a:lstStyle/>
          <a:p>
            <a:pPr/>
          </a:p>
        </p:txBody>
      </p:sp>
      <p:sp>
        <p:nvSpPr>
          <p:cNvPr id="1844" name="Shape 184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6.xml><?xml version="1.0" encoding="utf-8"?>
<p:sldLayout xmlns:a="http://schemas.openxmlformats.org/drawingml/2006/main" xmlns:r="http://schemas.openxmlformats.org/officeDocument/2006/relationships" xmlns:p="http://schemas.openxmlformats.org/presentationml/2006/main" type="tx" showMasterSp="0" showMasterPhAnim="1">
  <p:cSld name="Image w/ copy Dark">
    <p:spTree>
      <p:nvGrpSpPr>
        <p:cNvPr id="1" name=""/>
        <p:cNvGrpSpPr/>
        <p:nvPr/>
      </p:nvGrpSpPr>
      <p:grpSpPr>
        <a:xfrm>
          <a:off x="0" y="0"/>
          <a:ext cx="0" cy="0"/>
          <a:chOff x="0" y="0"/>
          <a:chExt cx="0" cy="0"/>
        </a:xfrm>
      </p:grpSpPr>
      <p:sp>
        <p:nvSpPr>
          <p:cNvPr id="1851" name="Shape 1851"/>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lvl1pPr>
          </a:lstStyle>
          <a:p>
            <a:pPr/>
            <a:r>
              <a:t>Proprietary &amp; Confidential  |  © Campbell Ewald  |  All rights reserved.</a:t>
            </a:r>
          </a:p>
        </p:txBody>
      </p:sp>
      <p:sp>
        <p:nvSpPr>
          <p:cNvPr id="1852" name="Shape 1852"/>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1853" name="Shape 1853"/>
          <p:cNvSpPr/>
          <p:nvPr>
            <p:ph type="pic" sz="half" idx="13"/>
          </p:nvPr>
        </p:nvSpPr>
        <p:spPr>
          <a:xfrm>
            <a:off x="1270000" y="3547533"/>
            <a:ext cx="11505011" cy="8652935"/>
          </a:xfrm>
          <a:prstGeom prst="rect">
            <a:avLst/>
          </a:prstGeom>
        </p:spPr>
        <p:txBody>
          <a:bodyPr lIns="91439" tIns="45719" rIns="91439" bIns="45719">
            <a:noAutofit/>
          </a:bodyPr>
          <a:lstStyle/>
          <a:p>
            <a:pPr/>
          </a:p>
        </p:txBody>
      </p:sp>
      <p:sp>
        <p:nvSpPr>
          <p:cNvPr id="1854" name="Shape 1854"/>
          <p:cNvSpPr/>
          <p:nvPr>
            <p:ph type="body" sz="quarter" idx="1"/>
          </p:nvPr>
        </p:nvSpPr>
        <p:spPr>
          <a:xfrm>
            <a:off x="13826148" y="4220766"/>
            <a:ext cx="8128002" cy="1638301"/>
          </a:xfrm>
          <a:prstGeom prst="rect">
            <a:avLst/>
          </a:prstGeom>
        </p:spPr>
        <p:txBody>
          <a:bodyPr/>
          <a:lstStyle>
            <a:lvl1pPr>
              <a:defRPr i="0" spc="560" sz="2800"/>
            </a:lvl1pPr>
            <a:lvl2pPr marL="976922" indent="-341922">
              <a:defRPr i="0" spc="560" sz="2800"/>
            </a:lvl2pPr>
            <a:lvl3pPr marL="1611922" indent="-341922">
              <a:defRPr i="0" spc="560" sz="2800"/>
            </a:lvl3pPr>
            <a:lvl4pPr marL="2246922" indent="-341922">
              <a:defRPr i="0" spc="560" sz="2800"/>
            </a:lvl4pPr>
            <a:lvl5pPr marL="2881922" indent="-341922">
              <a:defRPr i="0" spc="560" sz="2800"/>
            </a:lvl5pPr>
          </a:lstStyle>
          <a:p>
            <a:pPr/>
            <a:r>
              <a:t>Body Level One</a:t>
            </a:r>
          </a:p>
          <a:p>
            <a:pPr lvl="1"/>
            <a:r>
              <a:t>Body Level Two</a:t>
            </a:r>
          </a:p>
          <a:p>
            <a:pPr lvl="2"/>
            <a:r>
              <a:t>Body Level Three</a:t>
            </a:r>
          </a:p>
          <a:p>
            <a:pPr lvl="3"/>
            <a:r>
              <a:t>Body Level Four</a:t>
            </a:r>
          </a:p>
          <a:p>
            <a:pPr lvl="4"/>
            <a:r>
              <a:t>Body Level Five</a:t>
            </a:r>
          </a:p>
        </p:txBody>
      </p:sp>
      <p:sp>
        <p:nvSpPr>
          <p:cNvPr id="1855" name="Shape 1855"/>
          <p:cNvSpPr/>
          <p:nvPr/>
        </p:nvSpPr>
        <p:spPr>
          <a:xfrm>
            <a:off x="13826148" y="5859066"/>
            <a:ext cx="9358877" cy="1"/>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sp>
        <p:nvSpPr>
          <p:cNvPr id="1856" name="Shape 1856"/>
          <p:cNvSpPr/>
          <p:nvPr>
            <p:ph type="body" sz="quarter" idx="14"/>
          </p:nvPr>
        </p:nvSpPr>
        <p:spPr>
          <a:xfrm>
            <a:off x="13826148" y="6444181"/>
            <a:ext cx="9358876" cy="5552442"/>
          </a:xfrm>
          <a:prstGeom prst="rect">
            <a:avLst/>
          </a:prstGeom>
        </p:spPr>
        <p:txBody>
          <a:bodyPr/>
          <a:lstStyle/>
          <a:p>
            <a:pPr>
              <a:spcBef>
                <a:spcPts val="2800"/>
              </a:spcBef>
              <a:defRPr cap="none" i="0" spc="0" sz="2800">
                <a:solidFill>
                  <a:srgbClr val="DCDEE0"/>
                </a:solidFill>
              </a:defRPr>
            </a:pPr>
          </a:p>
        </p:txBody>
      </p:sp>
      <p:sp>
        <p:nvSpPr>
          <p:cNvPr id="1857" name="Shape 1857"/>
          <p:cNvSpPr/>
          <p:nvPr>
            <p:ph type="body" sz="quarter" idx="15"/>
          </p:nvPr>
        </p:nvSpPr>
        <p:spPr>
          <a:xfrm>
            <a:off x="1269999" y="952500"/>
            <a:ext cx="11211622" cy="1003300"/>
          </a:xfrm>
          <a:prstGeom prst="rect">
            <a:avLst/>
          </a:prstGeom>
        </p:spPr>
        <p:txBody>
          <a:bodyPr anchor="ctr"/>
          <a:lstStyle/>
          <a:p>
            <a:pPr>
              <a:lnSpc>
                <a:spcPct val="100000"/>
              </a:lnSpc>
              <a:defRPr i="0" spc="500" sz="5200">
                <a:solidFill>
                  <a:srgbClr val="F2B62D"/>
                </a:solidFill>
                <a:latin typeface="Avenir Medium"/>
                <a:ea typeface="Avenir Medium"/>
                <a:cs typeface="Avenir Medium"/>
                <a:sym typeface="Avenir Medium"/>
              </a:defRPr>
            </a:pPr>
          </a:p>
        </p:txBody>
      </p:sp>
      <p:sp>
        <p:nvSpPr>
          <p:cNvPr id="1858" name="Shape 1858"/>
          <p:cNvSpPr/>
          <p:nvPr/>
        </p:nvSpPr>
        <p:spPr>
          <a:xfrm>
            <a:off x="1156867" y="1981601"/>
            <a:ext cx="3978945" cy="12702"/>
          </a:xfrm>
          <a:prstGeom prst="rect">
            <a:avLst/>
          </a:prstGeom>
          <a:solidFill>
            <a:srgbClr val="F2B62D"/>
          </a:solidFill>
          <a:ln w="12700">
            <a:miter lim="400000"/>
          </a:ln>
        </p:spPr>
        <p:txBody>
          <a:bodyPr lIns="50800" tIns="50800" rIns="50800" bIns="50800" anchor="ctr"/>
          <a:lstStyle/>
          <a:p>
            <a:pPr defTabSz="584200">
              <a:lnSpc>
                <a:spcPct val="120000"/>
              </a:lnSpc>
              <a:defRPr spc="720" sz="3600">
                <a:latin typeface="Georgia"/>
                <a:ea typeface="Georgia"/>
                <a:cs typeface="Georgia"/>
                <a:sym typeface="Georgia"/>
              </a:defRPr>
            </a:pPr>
          </a:p>
        </p:txBody>
      </p:sp>
      <p:sp>
        <p:nvSpPr>
          <p:cNvPr id="1859" name="Shape 1859"/>
          <p:cNvSpPr/>
          <p:nvPr>
            <p:ph type="sldNum" sz="quarter" idx="2"/>
          </p:nvPr>
        </p:nvSpPr>
        <p:spPr>
          <a:xfrm>
            <a:off x="23803965" y="13008609"/>
            <a:ext cx="283770" cy="304801"/>
          </a:xfrm>
          <a:prstGeom prst="rect">
            <a:avLst/>
          </a:prstGeom>
        </p:spPr>
        <p:txBody>
          <a:bodyPr/>
          <a:lstStyle>
            <a:lvl1pPr algn="ctr" defTabSz="825500">
              <a:defRPr cap="none" spc="0">
                <a:solidFill>
                  <a:srgbClr val="FFFFFF"/>
                </a:solidFill>
                <a:latin typeface="Avenir Book"/>
                <a:ea typeface="Avenir Book"/>
                <a:cs typeface="Avenir Book"/>
                <a:sym typeface="Avenir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7.xml><?xml version="1.0" encoding="utf-8"?>
<p:sldLayout xmlns:a="http://schemas.openxmlformats.org/drawingml/2006/main" xmlns:r="http://schemas.openxmlformats.org/officeDocument/2006/relationships" xmlns:p="http://schemas.openxmlformats.org/presentationml/2006/main" type="tx" showMasterSp="0" showMasterPhAnim="1">
  <p:cSld name="Image w/ copy Light">
    <p:bg>
      <p:bgPr>
        <a:solidFill>
          <a:srgbClr val="EFEFEF"/>
        </a:solidFill>
      </p:bgPr>
    </p:bg>
    <p:spTree>
      <p:nvGrpSpPr>
        <p:cNvPr id="1" name=""/>
        <p:cNvGrpSpPr/>
        <p:nvPr/>
      </p:nvGrpSpPr>
      <p:grpSpPr>
        <a:xfrm>
          <a:off x="0" y="0"/>
          <a:ext cx="0" cy="0"/>
          <a:chOff x="0" y="0"/>
          <a:chExt cx="0" cy="0"/>
        </a:xfrm>
      </p:grpSpPr>
      <p:sp>
        <p:nvSpPr>
          <p:cNvPr id="1866" name="Shape 1866"/>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lvl1pPr>
          </a:lstStyle>
          <a:p>
            <a:pPr/>
            <a:r>
              <a:t>Proprietary &amp; Confidential  |  © Campbell Ewald  |  All rights reserved.</a:t>
            </a:r>
          </a:p>
        </p:txBody>
      </p:sp>
      <p:sp>
        <p:nvSpPr>
          <p:cNvPr id="1867" name="Shape 1867"/>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1868" name="Shape 1868"/>
          <p:cNvSpPr/>
          <p:nvPr>
            <p:ph type="pic" sz="half" idx="13"/>
          </p:nvPr>
        </p:nvSpPr>
        <p:spPr>
          <a:xfrm>
            <a:off x="1270000" y="3547533"/>
            <a:ext cx="11505011" cy="8652935"/>
          </a:xfrm>
          <a:prstGeom prst="rect">
            <a:avLst/>
          </a:prstGeom>
        </p:spPr>
        <p:txBody>
          <a:bodyPr lIns="91439" tIns="45719" rIns="91439" bIns="45719">
            <a:noAutofit/>
          </a:bodyPr>
          <a:lstStyle/>
          <a:p>
            <a:pPr/>
          </a:p>
        </p:txBody>
      </p:sp>
      <p:sp>
        <p:nvSpPr>
          <p:cNvPr id="1869" name="Shape 1869"/>
          <p:cNvSpPr/>
          <p:nvPr>
            <p:ph type="body" sz="quarter" idx="1"/>
          </p:nvPr>
        </p:nvSpPr>
        <p:spPr>
          <a:xfrm>
            <a:off x="13826148" y="4220766"/>
            <a:ext cx="8128002" cy="1638301"/>
          </a:xfrm>
          <a:prstGeom prst="rect">
            <a:avLst/>
          </a:prstGeom>
        </p:spPr>
        <p:txBody>
          <a:bodyPr/>
          <a:lstStyle>
            <a:lvl1pPr>
              <a:defRPr i="0" spc="560" sz="2800">
                <a:solidFill>
                  <a:srgbClr val="000000"/>
                </a:solidFill>
              </a:defRPr>
            </a:lvl1pPr>
            <a:lvl2pPr marL="976922" indent="-341922">
              <a:defRPr i="0" spc="560" sz="2800">
                <a:solidFill>
                  <a:srgbClr val="000000"/>
                </a:solidFill>
              </a:defRPr>
            </a:lvl2pPr>
            <a:lvl3pPr marL="1611922" indent="-341922">
              <a:defRPr i="0" spc="560" sz="2800">
                <a:solidFill>
                  <a:srgbClr val="000000"/>
                </a:solidFill>
              </a:defRPr>
            </a:lvl3pPr>
            <a:lvl4pPr marL="2246922" indent="-341922">
              <a:defRPr i="0" spc="560" sz="2800">
                <a:solidFill>
                  <a:srgbClr val="000000"/>
                </a:solidFill>
              </a:defRPr>
            </a:lvl4pPr>
            <a:lvl5pPr marL="2881922" indent="-341922">
              <a:defRPr i="0" spc="560" sz="28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1870" name="Shape 1870"/>
          <p:cNvSpPr/>
          <p:nvPr/>
        </p:nvSpPr>
        <p:spPr>
          <a:xfrm>
            <a:off x="13826148" y="5859066"/>
            <a:ext cx="9358877" cy="1"/>
          </a:xfrm>
          <a:prstGeom prst="line">
            <a:avLst/>
          </a:prstGeom>
          <a:ln w="12700">
            <a:solidFill>
              <a:srgbClr val="F2B62D">
                <a:alpha val="60008"/>
              </a:srgbClr>
            </a:solidFill>
            <a:miter lim="400000"/>
          </a:ln>
        </p:spPr>
        <p:txBody>
          <a:bodyPr lIns="45718" tIns="45718" rIns="45718" bIns="45718"/>
          <a:lstStyle/>
          <a:p>
            <a:pPr>
              <a:defRPr>
                <a:solidFill>
                  <a:srgbClr val="F2B62D"/>
                </a:solidFill>
              </a:defRPr>
            </a:pPr>
          </a:p>
        </p:txBody>
      </p:sp>
      <p:sp>
        <p:nvSpPr>
          <p:cNvPr id="1871" name="Shape 1871"/>
          <p:cNvSpPr/>
          <p:nvPr>
            <p:ph type="body" sz="half" idx="14"/>
          </p:nvPr>
        </p:nvSpPr>
        <p:spPr>
          <a:xfrm>
            <a:off x="13826148" y="6444181"/>
            <a:ext cx="9358876" cy="8209282"/>
          </a:xfrm>
          <a:prstGeom prst="rect">
            <a:avLst/>
          </a:prstGeom>
        </p:spPr>
        <p:txBody>
          <a:bodyPr/>
          <a:lstStyle/>
          <a:p>
            <a:pPr>
              <a:spcBef>
                <a:spcPts val="4200"/>
              </a:spcBef>
              <a:defRPr cap="none" i="0" spc="0" sz="3100">
                <a:solidFill>
                  <a:srgbClr val="000000"/>
                </a:solidFill>
                <a:latin typeface="Avenir Next"/>
                <a:ea typeface="Avenir Next"/>
                <a:cs typeface="Avenir Next"/>
                <a:sym typeface="Avenir Next"/>
              </a:defRPr>
            </a:pPr>
          </a:p>
        </p:txBody>
      </p:sp>
      <p:sp>
        <p:nvSpPr>
          <p:cNvPr id="1872" name="Shape 1872"/>
          <p:cNvSpPr/>
          <p:nvPr>
            <p:ph type="body" sz="quarter" idx="15"/>
          </p:nvPr>
        </p:nvSpPr>
        <p:spPr>
          <a:xfrm>
            <a:off x="1269999" y="952500"/>
            <a:ext cx="11211622" cy="1003300"/>
          </a:xfrm>
          <a:prstGeom prst="rect">
            <a:avLst/>
          </a:prstGeom>
        </p:spPr>
        <p:txBody>
          <a:bodyPr anchor="ctr"/>
          <a:lstStyle/>
          <a:p>
            <a:pPr>
              <a:lnSpc>
                <a:spcPct val="100000"/>
              </a:lnSpc>
              <a:defRPr i="0" spc="500" sz="5200">
                <a:solidFill>
                  <a:srgbClr val="F2B62D"/>
                </a:solidFill>
                <a:latin typeface="Avenir Medium"/>
                <a:ea typeface="Avenir Medium"/>
                <a:cs typeface="Avenir Medium"/>
                <a:sym typeface="Avenir Medium"/>
              </a:defRPr>
            </a:pPr>
          </a:p>
        </p:txBody>
      </p:sp>
      <p:sp>
        <p:nvSpPr>
          <p:cNvPr id="1873" name="Shape 1873"/>
          <p:cNvSpPr/>
          <p:nvPr/>
        </p:nvSpPr>
        <p:spPr>
          <a:xfrm>
            <a:off x="1156867" y="1981601"/>
            <a:ext cx="3978945" cy="12702"/>
          </a:xfrm>
          <a:prstGeom prst="rect">
            <a:avLst/>
          </a:prstGeom>
          <a:solidFill>
            <a:srgbClr val="F2B62D"/>
          </a:solidFill>
          <a:ln w="12700">
            <a:miter lim="400000"/>
          </a:ln>
        </p:spPr>
        <p:txBody>
          <a:bodyPr lIns="50800" tIns="50800" rIns="50800" bIns="50800" anchor="ctr"/>
          <a:lstStyle/>
          <a:p>
            <a:pPr defTabSz="584200">
              <a:lnSpc>
                <a:spcPct val="120000"/>
              </a:lnSpc>
              <a:defRPr spc="720" sz="3600">
                <a:latin typeface="Georgia"/>
                <a:ea typeface="Georgia"/>
                <a:cs typeface="Georgia"/>
                <a:sym typeface="Georgia"/>
              </a:defRPr>
            </a:pPr>
          </a:p>
        </p:txBody>
      </p:sp>
      <p:sp>
        <p:nvSpPr>
          <p:cNvPr id="1874" name="Shape 1874"/>
          <p:cNvSpPr/>
          <p:nvPr>
            <p:ph type="sldNum" sz="quarter" idx="2"/>
          </p:nvPr>
        </p:nvSpPr>
        <p:spPr>
          <a:xfrm>
            <a:off x="23803965" y="13008609"/>
            <a:ext cx="283770" cy="304801"/>
          </a:xfrm>
          <a:prstGeom prst="rect">
            <a:avLst/>
          </a:prstGeom>
        </p:spPr>
        <p:txBody>
          <a:bodyPr/>
          <a:lstStyle>
            <a:lvl1pPr algn="ctr" defTabSz="825500">
              <a:defRPr cap="none" spc="0">
                <a:solidFill>
                  <a:srgbClr val="FFFFFF"/>
                </a:solidFill>
                <a:latin typeface="Avenir Book"/>
                <a:ea typeface="Avenir Book"/>
                <a:cs typeface="Avenir Book"/>
                <a:sym typeface="Avenir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8.xml><?xml version="1.0" encoding="utf-8"?>
<p:sldLayout xmlns:a="http://schemas.openxmlformats.org/drawingml/2006/main" xmlns:r="http://schemas.openxmlformats.org/officeDocument/2006/relationships" xmlns:p="http://schemas.openxmlformats.org/presentationml/2006/main" type="tx" showMasterSp="0" showMasterPhAnim="1">
  <p:cSld name="Gallery Dark">
    <p:spTree>
      <p:nvGrpSpPr>
        <p:cNvPr id="1" name=""/>
        <p:cNvGrpSpPr/>
        <p:nvPr/>
      </p:nvGrpSpPr>
      <p:grpSpPr>
        <a:xfrm>
          <a:off x="0" y="0"/>
          <a:ext cx="0" cy="0"/>
          <a:chOff x="0" y="0"/>
          <a:chExt cx="0" cy="0"/>
        </a:xfrm>
      </p:grpSpPr>
      <p:sp>
        <p:nvSpPr>
          <p:cNvPr id="1881" name="Shape 1881"/>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1882" name="Shape 1882"/>
          <p:cNvSpPr/>
          <p:nvPr>
            <p:ph type="pic" sz="half" idx="13"/>
          </p:nvPr>
        </p:nvSpPr>
        <p:spPr>
          <a:xfrm>
            <a:off x="922767" y="922865"/>
            <a:ext cx="8485387" cy="11870269"/>
          </a:xfrm>
          <a:prstGeom prst="rect">
            <a:avLst/>
          </a:prstGeom>
        </p:spPr>
        <p:txBody>
          <a:bodyPr lIns="91439" tIns="45719" rIns="91439" bIns="45719">
            <a:noAutofit/>
          </a:bodyPr>
          <a:lstStyle/>
          <a:p>
            <a:pPr/>
          </a:p>
        </p:txBody>
      </p:sp>
      <p:sp>
        <p:nvSpPr>
          <p:cNvPr id="1883" name="Shape 1883"/>
          <p:cNvSpPr/>
          <p:nvPr>
            <p:ph type="pic" sz="quarter" idx="14"/>
          </p:nvPr>
        </p:nvSpPr>
        <p:spPr>
          <a:xfrm>
            <a:off x="9643433" y="922865"/>
            <a:ext cx="8485387" cy="5892339"/>
          </a:xfrm>
          <a:prstGeom prst="rect">
            <a:avLst/>
          </a:prstGeom>
        </p:spPr>
        <p:txBody>
          <a:bodyPr lIns="91439" tIns="45719" rIns="91439" bIns="45719">
            <a:noAutofit/>
          </a:bodyPr>
          <a:lstStyle/>
          <a:p>
            <a:pPr/>
          </a:p>
        </p:txBody>
      </p:sp>
      <p:sp>
        <p:nvSpPr>
          <p:cNvPr id="1884" name="Shape 1884"/>
          <p:cNvSpPr/>
          <p:nvPr>
            <p:ph type="pic" sz="quarter" idx="15"/>
          </p:nvPr>
        </p:nvSpPr>
        <p:spPr>
          <a:xfrm>
            <a:off x="18364100" y="922865"/>
            <a:ext cx="5097134" cy="5892339"/>
          </a:xfrm>
          <a:prstGeom prst="rect">
            <a:avLst/>
          </a:prstGeom>
        </p:spPr>
        <p:txBody>
          <a:bodyPr lIns="91439" tIns="45719" rIns="91439" bIns="45719">
            <a:noAutofit/>
          </a:bodyPr>
          <a:lstStyle/>
          <a:p>
            <a:pPr/>
          </a:p>
        </p:txBody>
      </p:sp>
      <p:sp>
        <p:nvSpPr>
          <p:cNvPr id="1885" name="Shape 1885"/>
          <p:cNvSpPr/>
          <p:nvPr>
            <p:ph type="pic" sz="quarter" idx="16"/>
          </p:nvPr>
        </p:nvSpPr>
        <p:spPr>
          <a:xfrm>
            <a:off x="9643433" y="7031103"/>
            <a:ext cx="5097134" cy="5771359"/>
          </a:xfrm>
          <a:prstGeom prst="rect">
            <a:avLst/>
          </a:prstGeom>
        </p:spPr>
        <p:txBody>
          <a:bodyPr lIns="91439" tIns="45719" rIns="91439" bIns="45719">
            <a:noAutofit/>
          </a:bodyPr>
          <a:lstStyle/>
          <a:p>
            <a:pPr/>
          </a:p>
        </p:txBody>
      </p:sp>
      <p:sp>
        <p:nvSpPr>
          <p:cNvPr id="1886" name="Shape 1886"/>
          <p:cNvSpPr/>
          <p:nvPr>
            <p:ph type="pic" sz="quarter" idx="17"/>
          </p:nvPr>
        </p:nvSpPr>
        <p:spPr>
          <a:xfrm>
            <a:off x="14975847" y="7031103"/>
            <a:ext cx="8485387" cy="5771358"/>
          </a:xfrm>
          <a:prstGeom prst="rect">
            <a:avLst/>
          </a:prstGeom>
        </p:spPr>
        <p:txBody>
          <a:bodyPr lIns="91439" tIns="45719" rIns="91439" bIns="45719">
            <a:noAutofit/>
          </a:bodyPr>
          <a:lstStyle/>
          <a:p>
            <a:pPr/>
          </a:p>
        </p:txBody>
      </p:sp>
      <p:sp>
        <p:nvSpPr>
          <p:cNvPr id="1887" name="Shape 1887"/>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9.xml><?xml version="1.0" encoding="utf-8"?>
<p:sldLayout xmlns:a="http://schemas.openxmlformats.org/drawingml/2006/main" xmlns:r="http://schemas.openxmlformats.org/officeDocument/2006/relationships" xmlns:p="http://schemas.openxmlformats.org/presentationml/2006/main" type="tx" showMasterSp="0" showMasterPhAnim="1">
  <p:cSld name="Gallery Light">
    <p:bg>
      <p:bgPr>
        <a:solidFill>
          <a:srgbClr val="EFEFEF"/>
        </a:solidFill>
      </p:bgPr>
    </p:bg>
    <p:spTree>
      <p:nvGrpSpPr>
        <p:cNvPr id="1" name=""/>
        <p:cNvGrpSpPr/>
        <p:nvPr/>
      </p:nvGrpSpPr>
      <p:grpSpPr>
        <a:xfrm>
          <a:off x="0" y="0"/>
          <a:ext cx="0" cy="0"/>
          <a:chOff x="0" y="0"/>
          <a:chExt cx="0" cy="0"/>
        </a:xfrm>
      </p:grpSpPr>
      <p:sp>
        <p:nvSpPr>
          <p:cNvPr id="1894" name="Shape 1894"/>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1895" name="Shape 1895"/>
          <p:cNvSpPr/>
          <p:nvPr>
            <p:ph type="pic" sz="half" idx="13"/>
          </p:nvPr>
        </p:nvSpPr>
        <p:spPr>
          <a:xfrm>
            <a:off x="922767" y="922865"/>
            <a:ext cx="8485387" cy="11870269"/>
          </a:xfrm>
          <a:prstGeom prst="rect">
            <a:avLst/>
          </a:prstGeom>
        </p:spPr>
        <p:txBody>
          <a:bodyPr lIns="91439" tIns="45719" rIns="91439" bIns="45719">
            <a:noAutofit/>
          </a:bodyPr>
          <a:lstStyle/>
          <a:p>
            <a:pPr/>
          </a:p>
        </p:txBody>
      </p:sp>
      <p:sp>
        <p:nvSpPr>
          <p:cNvPr id="1896" name="Shape 1896"/>
          <p:cNvSpPr/>
          <p:nvPr>
            <p:ph type="pic" sz="quarter" idx="14"/>
          </p:nvPr>
        </p:nvSpPr>
        <p:spPr>
          <a:xfrm>
            <a:off x="9643433" y="922865"/>
            <a:ext cx="8485387" cy="5892339"/>
          </a:xfrm>
          <a:prstGeom prst="rect">
            <a:avLst/>
          </a:prstGeom>
        </p:spPr>
        <p:txBody>
          <a:bodyPr lIns="91439" tIns="45719" rIns="91439" bIns="45719">
            <a:noAutofit/>
          </a:bodyPr>
          <a:lstStyle/>
          <a:p>
            <a:pPr/>
          </a:p>
        </p:txBody>
      </p:sp>
      <p:sp>
        <p:nvSpPr>
          <p:cNvPr id="1897" name="Shape 1897"/>
          <p:cNvSpPr/>
          <p:nvPr>
            <p:ph type="pic" sz="quarter" idx="15"/>
          </p:nvPr>
        </p:nvSpPr>
        <p:spPr>
          <a:xfrm>
            <a:off x="18364100" y="922865"/>
            <a:ext cx="5097134" cy="5892339"/>
          </a:xfrm>
          <a:prstGeom prst="rect">
            <a:avLst/>
          </a:prstGeom>
        </p:spPr>
        <p:txBody>
          <a:bodyPr lIns="91439" tIns="45719" rIns="91439" bIns="45719">
            <a:noAutofit/>
          </a:bodyPr>
          <a:lstStyle/>
          <a:p>
            <a:pPr/>
          </a:p>
        </p:txBody>
      </p:sp>
      <p:sp>
        <p:nvSpPr>
          <p:cNvPr id="1898" name="Shape 1898"/>
          <p:cNvSpPr/>
          <p:nvPr>
            <p:ph type="pic" sz="quarter" idx="16"/>
          </p:nvPr>
        </p:nvSpPr>
        <p:spPr>
          <a:xfrm>
            <a:off x="9643433" y="7031103"/>
            <a:ext cx="5097134" cy="5771359"/>
          </a:xfrm>
          <a:prstGeom prst="rect">
            <a:avLst/>
          </a:prstGeom>
        </p:spPr>
        <p:txBody>
          <a:bodyPr lIns="91439" tIns="45719" rIns="91439" bIns="45719">
            <a:noAutofit/>
          </a:bodyPr>
          <a:lstStyle/>
          <a:p>
            <a:pPr/>
          </a:p>
        </p:txBody>
      </p:sp>
      <p:sp>
        <p:nvSpPr>
          <p:cNvPr id="1899" name="Shape 1899"/>
          <p:cNvSpPr/>
          <p:nvPr>
            <p:ph type="pic" sz="quarter" idx="17"/>
          </p:nvPr>
        </p:nvSpPr>
        <p:spPr>
          <a:xfrm>
            <a:off x="14975847" y="7031103"/>
            <a:ext cx="8485387" cy="5771358"/>
          </a:xfrm>
          <a:prstGeom prst="rect">
            <a:avLst/>
          </a:prstGeom>
        </p:spPr>
        <p:txBody>
          <a:bodyPr lIns="91439" tIns="45719" rIns="91439" bIns="45719">
            <a:noAutofit/>
          </a:bodyPr>
          <a:lstStyle/>
          <a:p>
            <a:pPr/>
          </a:p>
        </p:txBody>
      </p:sp>
      <p:sp>
        <p:nvSpPr>
          <p:cNvPr id="1900" name="Shape 190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 Id="rId32" Type="http://schemas.openxmlformats.org/officeDocument/2006/relationships/slideLayout" Target="../slideLayouts/slideLayout31.xml"/><Relationship Id="rId33" Type="http://schemas.openxmlformats.org/officeDocument/2006/relationships/slideLayout" Target="../slideLayouts/slideLayout32.xml"/><Relationship Id="rId34" Type="http://schemas.openxmlformats.org/officeDocument/2006/relationships/slideLayout" Target="../slideLayouts/slideLayout33.xml"/><Relationship Id="rId35" Type="http://schemas.openxmlformats.org/officeDocument/2006/relationships/slideLayout" Target="../slideLayouts/slideLayout34.xml"/><Relationship Id="rId36" Type="http://schemas.openxmlformats.org/officeDocument/2006/relationships/slideLayout" Target="../slideLayouts/slideLayout35.xml"/><Relationship Id="rId37" Type="http://schemas.openxmlformats.org/officeDocument/2006/relationships/slideLayout" Target="../slideLayouts/slideLayout36.xml"/><Relationship Id="rId38" Type="http://schemas.openxmlformats.org/officeDocument/2006/relationships/slideLayout" Target="../slideLayouts/slideLayout37.xml"/><Relationship Id="rId39" Type="http://schemas.openxmlformats.org/officeDocument/2006/relationships/slideLayout" Target="../slideLayouts/slideLayout38.xml"/><Relationship Id="rId40" Type="http://schemas.openxmlformats.org/officeDocument/2006/relationships/slideLayout" Target="../slideLayouts/slideLayout39.xml"/><Relationship Id="rId41" Type="http://schemas.openxmlformats.org/officeDocument/2006/relationships/slideLayout" Target="../slideLayouts/slideLayout40.xml"/><Relationship Id="rId42" Type="http://schemas.openxmlformats.org/officeDocument/2006/relationships/slideLayout" Target="../slideLayouts/slideLayout41.xml"/><Relationship Id="rId43" Type="http://schemas.openxmlformats.org/officeDocument/2006/relationships/slideLayout" Target="../slideLayouts/slideLayout42.xml"/><Relationship Id="rId44" Type="http://schemas.openxmlformats.org/officeDocument/2006/relationships/slideLayout" Target="../slideLayouts/slideLayout43.xml"/><Relationship Id="rId45" Type="http://schemas.openxmlformats.org/officeDocument/2006/relationships/slideLayout" Target="../slideLayouts/slideLayout44.xml"/><Relationship Id="rId46" Type="http://schemas.openxmlformats.org/officeDocument/2006/relationships/slideLayout" Target="../slideLayouts/slideLayout45.xml"/><Relationship Id="rId47" Type="http://schemas.openxmlformats.org/officeDocument/2006/relationships/slideLayout" Target="../slideLayouts/slideLayout46.xml"/><Relationship Id="rId48" Type="http://schemas.openxmlformats.org/officeDocument/2006/relationships/slideLayout" Target="../slideLayouts/slideLayout47.xml"/><Relationship Id="rId49" Type="http://schemas.openxmlformats.org/officeDocument/2006/relationships/slideLayout" Target="../slideLayouts/slideLayout48.xml"/><Relationship Id="rId50" Type="http://schemas.openxmlformats.org/officeDocument/2006/relationships/slideLayout" Target="../slideLayouts/slideLayout49.xml"/><Relationship Id="rId51" Type="http://schemas.openxmlformats.org/officeDocument/2006/relationships/slideLayout" Target="../slideLayouts/slideLayout50.xml"/><Relationship Id="rId52" Type="http://schemas.openxmlformats.org/officeDocument/2006/relationships/slideLayout" Target="../slideLayouts/slideLayout51.xml"/><Relationship Id="rId53" Type="http://schemas.openxmlformats.org/officeDocument/2006/relationships/slideLayout" Target="../slideLayouts/slideLayout52.xml"/><Relationship Id="rId54" Type="http://schemas.openxmlformats.org/officeDocument/2006/relationships/slideLayout" Target="../slideLayouts/slideLayout53.xml"/><Relationship Id="rId55" Type="http://schemas.openxmlformats.org/officeDocument/2006/relationships/slideLayout" Target="../slideLayouts/slideLayout54.xml"/><Relationship Id="rId56" Type="http://schemas.openxmlformats.org/officeDocument/2006/relationships/slideLayout" Target="../slideLayouts/slideLayout55.xml"/><Relationship Id="rId57" Type="http://schemas.openxmlformats.org/officeDocument/2006/relationships/slideLayout" Target="../slideLayouts/slideLayout56.xml"/><Relationship Id="rId58" Type="http://schemas.openxmlformats.org/officeDocument/2006/relationships/slideLayout" Target="../slideLayouts/slideLayout57.xml"/><Relationship Id="rId59" Type="http://schemas.openxmlformats.org/officeDocument/2006/relationships/slideLayout" Target="../slideLayouts/slideLayout58.xml"/><Relationship Id="rId60" Type="http://schemas.openxmlformats.org/officeDocument/2006/relationships/slideLayout" Target="../slideLayouts/slideLayout59.xml"/><Relationship Id="rId61" Type="http://schemas.openxmlformats.org/officeDocument/2006/relationships/slideLayout" Target="../slideLayouts/slideLayout60.xml"/><Relationship Id="rId62" Type="http://schemas.openxmlformats.org/officeDocument/2006/relationships/slideLayout" Target="../slideLayouts/slideLayout61.xml"/><Relationship Id="rId63" Type="http://schemas.openxmlformats.org/officeDocument/2006/relationships/slideLayout" Target="../slideLayouts/slideLayout62.xml"/><Relationship Id="rId64" Type="http://schemas.openxmlformats.org/officeDocument/2006/relationships/slideLayout" Target="../slideLayouts/slideLayout63.xml"/><Relationship Id="rId65" Type="http://schemas.openxmlformats.org/officeDocument/2006/relationships/slideLayout" Target="../slideLayouts/slideLayout64.xml"/><Relationship Id="rId66" Type="http://schemas.openxmlformats.org/officeDocument/2006/relationships/slideLayout" Target="../slideLayouts/slideLayout65.xml"/><Relationship Id="rId67" Type="http://schemas.openxmlformats.org/officeDocument/2006/relationships/slideLayout" Target="../slideLayouts/slideLayout66.xml"/><Relationship Id="rId68" Type="http://schemas.openxmlformats.org/officeDocument/2006/relationships/slideLayout" Target="../slideLayouts/slideLayout67.xml"/><Relationship Id="rId69" Type="http://schemas.openxmlformats.org/officeDocument/2006/relationships/slideLayout" Target="../slideLayouts/slideLayout68.xml"/><Relationship Id="rId70" Type="http://schemas.openxmlformats.org/officeDocument/2006/relationships/slideLayout" Target="../slideLayouts/slideLayout69.xml"/><Relationship Id="rId71" Type="http://schemas.openxmlformats.org/officeDocument/2006/relationships/slideLayout" Target="../slideLayouts/slideLayout70.xml"/><Relationship Id="rId72" Type="http://schemas.openxmlformats.org/officeDocument/2006/relationships/slideLayout" Target="../slideLayouts/slideLayout71.xml"/><Relationship Id="rId73" Type="http://schemas.openxmlformats.org/officeDocument/2006/relationships/slideLayout" Target="../slideLayouts/slideLayout72.xml"/><Relationship Id="rId74" Type="http://schemas.openxmlformats.org/officeDocument/2006/relationships/slideLayout" Target="../slideLayouts/slideLayout73.xml"/><Relationship Id="rId75" Type="http://schemas.openxmlformats.org/officeDocument/2006/relationships/slideLayout" Target="../slideLayouts/slideLayout74.xml"/><Relationship Id="rId76" Type="http://schemas.openxmlformats.org/officeDocument/2006/relationships/slideLayout" Target="../slideLayouts/slideLayout75.xml"/><Relationship Id="rId77" Type="http://schemas.openxmlformats.org/officeDocument/2006/relationships/slideLayout" Target="../slideLayouts/slideLayout76.xml"/><Relationship Id="rId78" Type="http://schemas.openxmlformats.org/officeDocument/2006/relationships/slideLayout" Target="../slideLayouts/slideLayout77.xml"/><Relationship Id="rId79" Type="http://schemas.openxmlformats.org/officeDocument/2006/relationships/slideLayout" Target="../slideLayouts/slideLayout78.xml"/><Relationship Id="rId80" Type="http://schemas.openxmlformats.org/officeDocument/2006/relationships/slideLayout" Target="../slideLayouts/slideLayout79.xml"/><Relationship Id="rId81" Type="http://schemas.openxmlformats.org/officeDocument/2006/relationships/slideLayout" Target="../slideLayouts/slideLayout80.xml"/><Relationship Id="rId82" Type="http://schemas.openxmlformats.org/officeDocument/2006/relationships/slideLayout" Target="../slideLayouts/slideLayout81.xml"/><Relationship Id="rId83" Type="http://schemas.openxmlformats.org/officeDocument/2006/relationships/slideLayout" Target="../slideLayouts/slideLayout82.xml"/><Relationship Id="rId84" Type="http://schemas.openxmlformats.org/officeDocument/2006/relationships/slideLayout" Target="../slideLayouts/slideLayout83.xml"/><Relationship Id="rId85" Type="http://schemas.openxmlformats.org/officeDocument/2006/relationships/slideLayout" Target="../slideLayouts/slideLayout84.xml"/><Relationship Id="rId86" Type="http://schemas.openxmlformats.org/officeDocument/2006/relationships/slideLayout" Target="../slideLayouts/slideLayout85.xml"/><Relationship Id="rId87" Type="http://schemas.openxmlformats.org/officeDocument/2006/relationships/slideLayout" Target="../slideLayouts/slideLayout86.xml"/><Relationship Id="rId88" Type="http://schemas.openxmlformats.org/officeDocument/2006/relationships/slideLayout" Target="../slideLayouts/slideLayout87.xml"/><Relationship Id="rId89" Type="http://schemas.openxmlformats.org/officeDocument/2006/relationships/slideLayout" Target="../slideLayouts/slideLayout88.xml"/><Relationship Id="rId90" Type="http://schemas.openxmlformats.org/officeDocument/2006/relationships/slideLayout" Target="../slideLayouts/slideLayout89.xml"/><Relationship Id="rId91" Type="http://schemas.openxmlformats.org/officeDocument/2006/relationships/slideLayout" Target="../slideLayouts/slideLayout90.xml"/><Relationship Id="rId92" Type="http://schemas.openxmlformats.org/officeDocument/2006/relationships/slideLayout" Target="../slideLayouts/slideLayout91.xml"/><Relationship Id="rId93" Type="http://schemas.openxmlformats.org/officeDocument/2006/relationships/slideLayout" Target="../slideLayouts/slideLayout92.xml"/><Relationship Id="rId94" Type="http://schemas.openxmlformats.org/officeDocument/2006/relationships/slideLayout" Target="../slideLayouts/slideLayout93.xml"/><Relationship Id="rId95" Type="http://schemas.openxmlformats.org/officeDocument/2006/relationships/slideLayout" Target="../slideLayouts/slideLayout94.xml"/><Relationship Id="rId96" Type="http://schemas.openxmlformats.org/officeDocument/2006/relationships/slideLayout" Target="../slideLayouts/slideLayout95.xml"/><Relationship Id="rId97" Type="http://schemas.openxmlformats.org/officeDocument/2006/relationships/slideLayout" Target="../slideLayouts/slideLayout96.xml"/><Relationship Id="rId98" Type="http://schemas.openxmlformats.org/officeDocument/2006/relationships/slideLayout" Target="../slideLayouts/slideLayout97.xml"/><Relationship Id="rId99" Type="http://schemas.openxmlformats.org/officeDocument/2006/relationships/slideLayout" Target="../slideLayouts/slideLayout98.xml"/><Relationship Id="rId100" Type="http://schemas.openxmlformats.org/officeDocument/2006/relationships/slideLayout" Target="../slideLayouts/slideLayout99.xml"/><Relationship Id="rId101" Type="http://schemas.openxmlformats.org/officeDocument/2006/relationships/slideLayout" Target="../slideLayouts/slideLayout100.xml"/><Relationship Id="rId102" Type="http://schemas.openxmlformats.org/officeDocument/2006/relationships/slideLayout" Target="../slideLayouts/slideLayout101.xml"/><Relationship Id="rId103" Type="http://schemas.openxmlformats.org/officeDocument/2006/relationships/slideLayout" Target="../slideLayouts/slideLayout102.xml"/><Relationship Id="rId104" Type="http://schemas.openxmlformats.org/officeDocument/2006/relationships/slideLayout" Target="../slideLayouts/slideLayout103.xml"/><Relationship Id="rId105" Type="http://schemas.openxmlformats.org/officeDocument/2006/relationships/slideLayout" Target="../slideLayouts/slideLayout104.xml"/><Relationship Id="rId106" Type="http://schemas.openxmlformats.org/officeDocument/2006/relationships/slideLayout" Target="../slideLayouts/slideLayout105.xml"/><Relationship Id="rId107" Type="http://schemas.openxmlformats.org/officeDocument/2006/relationships/slideLayout" Target="../slideLayouts/slideLayout106.xml"/><Relationship Id="rId108" Type="http://schemas.openxmlformats.org/officeDocument/2006/relationships/slideLayout" Target="../slideLayouts/slideLayout107.xml"/><Relationship Id="rId109" Type="http://schemas.openxmlformats.org/officeDocument/2006/relationships/slideLayout" Target="../slideLayouts/slideLayout108.xml"/><Relationship Id="rId110" Type="http://schemas.openxmlformats.org/officeDocument/2006/relationships/slideLayout" Target="../slideLayouts/slideLayout109.xml"/><Relationship Id="rId111" Type="http://schemas.openxmlformats.org/officeDocument/2006/relationships/slideLayout" Target="../slideLayouts/slideLayout110.xml"/><Relationship Id="rId112" Type="http://schemas.openxmlformats.org/officeDocument/2006/relationships/slideLayout" Target="../slideLayouts/slideLayout111.xml"/><Relationship Id="rId113" Type="http://schemas.openxmlformats.org/officeDocument/2006/relationships/slideLayout" Target="../slideLayouts/slideLayout112.xml"/><Relationship Id="rId114" Type="http://schemas.openxmlformats.org/officeDocument/2006/relationships/slideLayout" Target="../slideLayouts/slideLayout113.xml"/><Relationship Id="rId115" Type="http://schemas.openxmlformats.org/officeDocument/2006/relationships/slideLayout" Target="../slideLayouts/slideLayout114.xml"/><Relationship Id="rId116" Type="http://schemas.openxmlformats.org/officeDocument/2006/relationships/slideLayout" Target="../slideLayouts/slideLayout115.xml"/><Relationship Id="rId117" Type="http://schemas.openxmlformats.org/officeDocument/2006/relationships/slideLayout" Target="../slideLayouts/slideLayout116.xml"/><Relationship Id="rId118" Type="http://schemas.openxmlformats.org/officeDocument/2006/relationships/slideLayout" Target="../slideLayouts/slideLayout117.xml"/><Relationship Id="rId119" Type="http://schemas.openxmlformats.org/officeDocument/2006/relationships/slideLayout" Target="../slideLayouts/slideLayout118.xml"/><Relationship Id="rId120" Type="http://schemas.openxmlformats.org/officeDocument/2006/relationships/slideLayout" Target="../slideLayouts/slideLayout119.xml"/><Relationship Id="rId121" Type="http://schemas.openxmlformats.org/officeDocument/2006/relationships/slideLayout" Target="../slideLayouts/slideLayout120.xml"/><Relationship Id="rId122" Type="http://schemas.openxmlformats.org/officeDocument/2006/relationships/slideLayout" Target="../slideLayouts/slideLayout121.xml"/><Relationship Id="rId123" Type="http://schemas.openxmlformats.org/officeDocument/2006/relationships/slideLayout" Target="../slideLayouts/slideLayout122.xml"/><Relationship Id="rId124" Type="http://schemas.openxmlformats.org/officeDocument/2006/relationships/slideLayout" Target="../slideLayouts/slideLayout123.xml"/><Relationship Id="rId125" Type="http://schemas.openxmlformats.org/officeDocument/2006/relationships/slideLayout" Target="../slideLayouts/slideLayout124.xml"/><Relationship Id="rId126" Type="http://schemas.openxmlformats.org/officeDocument/2006/relationships/slideLayout" Target="../slideLayouts/slideLayout125.xml"/><Relationship Id="rId127" Type="http://schemas.openxmlformats.org/officeDocument/2006/relationships/slideLayout" Target="../slideLayouts/slideLayout126.xml"/><Relationship Id="rId128" Type="http://schemas.openxmlformats.org/officeDocument/2006/relationships/slideLayout" Target="../slideLayouts/slideLayout127.xml"/><Relationship Id="rId129" Type="http://schemas.openxmlformats.org/officeDocument/2006/relationships/slideLayout" Target="../slideLayouts/slideLayout128.xml"/><Relationship Id="rId130" Type="http://schemas.openxmlformats.org/officeDocument/2006/relationships/slideLayout" Target="../slideLayouts/slideLayout129.xml"/><Relationship Id="rId131" Type="http://schemas.openxmlformats.org/officeDocument/2006/relationships/slideLayout" Target="../slideLayouts/slideLayout130.xml"/><Relationship Id="rId132" Type="http://schemas.openxmlformats.org/officeDocument/2006/relationships/slideLayout" Target="../slideLayouts/slideLayout131.xml"/><Relationship Id="rId133" Type="http://schemas.openxmlformats.org/officeDocument/2006/relationships/slideLayout" Target="../slideLayouts/slideLayout132.xml"/><Relationship Id="rId134" Type="http://schemas.openxmlformats.org/officeDocument/2006/relationships/slideLayout" Target="../slideLayouts/slideLayout133.xml"/><Relationship Id="rId135" Type="http://schemas.openxmlformats.org/officeDocument/2006/relationships/slideLayout" Target="../slideLayouts/slideLayout134.xml"/><Relationship Id="rId136" Type="http://schemas.openxmlformats.org/officeDocument/2006/relationships/slideLayout" Target="../slideLayouts/slideLayout135.xml"/><Relationship Id="rId137" Type="http://schemas.openxmlformats.org/officeDocument/2006/relationships/slideLayout" Target="../slideLayouts/slideLayout1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nvSpPr>
        <p:spPr>
          <a:xfrm>
            <a:off x="15067976" y="13036548"/>
            <a:ext cx="843767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 Campbell Ewald  |  All rights reserved.</a:t>
            </a:r>
          </a:p>
        </p:txBody>
      </p:sp>
      <p:sp>
        <p:nvSpPr>
          <p:cNvPr id="3" name="Shape 3"/>
          <p:cNvSpPr/>
          <p:nvPr>
            <p:ph type="body" idx="1"/>
          </p:nvPr>
        </p:nvSpPr>
        <p:spPr>
          <a:xfrm>
            <a:off x="1544780" y="3475330"/>
            <a:ext cx="21693235" cy="17221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nvSpPr>
        <p:spPr>
          <a:xfrm>
            <a:off x="1594925" y="1410972"/>
            <a:ext cx="1416017" cy="1416017"/>
          </a:xfrm>
          <a:prstGeom prst="ellipse">
            <a:avLst/>
          </a:prstGeom>
          <a:ln w="38100">
            <a:solidFill>
              <a:srgbClr val="F2B62D"/>
            </a:solidFill>
            <a:miter lim="400000"/>
          </a:ln>
        </p:spPr>
        <p:txBody>
          <a:bodyPr lIns="50800" tIns="50800" rIns="50800" bIns="50800" anchor="ctr"/>
          <a:lstStyle/>
          <a:p>
            <a:pPr algn="r" defTabSz="457200">
              <a:defRPr spc="720" sz="3600">
                <a:latin typeface="Georgia"/>
                <a:ea typeface="Georgia"/>
                <a:cs typeface="Georgia"/>
                <a:sym typeface="Georgia"/>
              </a:defRPr>
            </a:pPr>
          </a:p>
        </p:txBody>
      </p:sp>
      <p:sp>
        <p:nvSpPr>
          <p:cNvPr id="5" name="Shape 5"/>
          <p:cNvSpPr/>
          <p:nvPr>
            <p:ph type="title"/>
          </p:nvPr>
        </p:nvSpPr>
        <p:spPr>
          <a:xfrm>
            <a:off x="3653366" y="2743200"/>
            <a:ext cx="19507201" cy="9302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Title Text</a:t>
            </a:r>
          </a:p>
        </p:txBody>
      </p:sp>
      <p:sp>
        <p:nvSpPr>
          <p:cNvPr id="6" name="Shape 6"/>
          <p:cNvSpPr/>
          <p:nvPr>
            <p:ph type="sldNum" sz="quarter" idx="2"/>
          </p:nvPr>
        </p:nvSpPr>
        <p:spPr>
          <a:xfrm>
            <a:off x="23601074" y="13008609"/>
            <a:ext cx="344776" cy="279401"/>
          </a:xfrm>
          <a:prstGeom prst="rect">
            <a:avLst/>
          </a:prstGeom>
          <a:ln w="12700">
            <a:miter lim="400000"/>
          </a:ln>
        </p:spPr>
        <p:txBody>
          <a:bodyPr wrap="none" lIns="50800" tIns="50800" rIns="50800" bIns="50800">
            <a:spAutoFit/>
          </a:bodyPr>
          <a:lstStyle>
            <a:lvl1pPr algn="r" defTabSz="457200">
              <a:defRPr spc="240" sz="1200">
                <a:solidFill>
                  <a:srgbClr val="F2B62D"/>
                </a:solidFill>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 id="2147483730" r:id="rId83"/>
    <p:sldLayoutId id="2147483731" r:id="rId84"/>
    <p:sldLayoutId id="2147483732" r:id="rId85"/>
    <p:sldLayoutId id="2147483733" r:id="rId86"/>
    <p:sldLayoutId id="2147483734" r:id="rId87"/>
    <p:sldLayoutId id="2147483735" r:id="rId88"/>
    <p:sldLayoutId id="2147483736" r:id="rId89"/>
    <p:sldLayoutId id="2147483737" r:id="rId90"/>
    <p:sldLayoutId id="2147483738" r:id="rId91"/>
    <p:sldLayoutId id="2147483739" r:id="rId92"/>
    <p:sldLayoutId id="2147483740" r:id="rId93"/>
    <p:sldLayoutId id="2147483741" r:id="rId94"/>
    <p:sldLayoutId id="2147483742" r:id="rId95"/>
    <p:sldLayoutId id="2147483743" r:id="rId96"/>
    <p:sldLayoutId id="2147483744" r:id="rId97"/>
    <p:sldLayoutId id="2147483745" r:id="rId98"/>
    <p:sldLayoutId id="2147483746" r:id="rId99"/>
    <p:sldLayoutId id="2147483747" r:id="rId100"/>
    <p:sldLayoutId id="2147483748" r:id="rId101"/>
    <p:sldLayoutId id="2147483749" r:id="rId102"/>
    <p:sldLayoutId id="2147483750" r:id="rId103"/>
    <p:sldLayoutId id="2147483751" r:id="rId104"/>
    <p:sldLayoutId id="2147483752" r:id="rId105"/>
    <p:sldLayoutId id="2147483753" r:id="rId106"/>
    <p:sldLayoutId id="2147483754" r:id="rId107"/>
    <p:sldLayoutId id="2147483755" r:id="rId108"/>
    <p:sldLayoutId id="2147483756" r:id="rId109"/>
    <p:sldLayoutId id="2147483757" r:id="rId110"/>
    <p:sldLayoutId id="2147483758" r:id="rId111"/>
    <p:sldLayoutId id="2147483759" r:id="rId112"/>
    <p:sldLayoutId id="2147483760" r:id="rId113"/>
    <p:sldLayoutId id="2147483761" r:id="rId114"/>
    <p:sldLayoutId id="2147483762" r:id="rId115"/>
    <p:sldLayoutId id="2147483763" r:id="rId116"/>
    <p:sldLayoutId id="2147483764" r:id="rId117"/>
    <p:sldLayoutId id="2147483765" r:id="rId118"/>
    <p:sldLayoutId id="2147483766" r:id="rId119"/>
    <p:sldLayoutId id="2147483767" r:id="rId120"/>
    <p:sldLayoutId id="2147483768" r:id="rId121"/>
    <p:sldLayoutId id="2147483769" r:id="rId122"/>
    <p:sldLayoutId id="2147483770" r:id="rId123"/>
    <p:sldLayoutId id="2147483771" r:id="rId124"/>
    <p:sldLayoutId id="2147483772" r:id="rId125"/>
    <p:sldLayoutId id="2147483773" r:id="rId126"/>
    <p:sldLayoutId id="2147483774" r:id="rId127"/>
    <p:sldLayoutId id="2147483775" r:id="rId128"/>
    <p:sldLayoutId id="2147483776" r:id="rId129"/>
    <p:sldLayoutId id="2147483777" r:id="rId130"/>
    <p:sldLayoutId id="2147483778" r:id="rId131"/>
    <p:sldLayoutId id="2147483779" r:id="rId132"/>
    <p:sldLayoutId id="2147483780" r:id="rId133"/>
    <p:sldLayoutId id="2147483781" r:id="rId134"/>
    <p:sldLayoutId id="2147483782" r:id="rId135"/>
    <p:sldLayoutId id="2147483783" r:id="rId136"/>
    <p:sldLayoutId id="2147483784" r:id="rId137"/>
  </p:sldLayoutIdLst>
  <p:transition xmlns:p14="http://schemas.microsoft.com/office/powerpoint/2010/main" spd="med" advClick="1"/>
  <p:txStyles>
    <p:titleStyle>
      <a:lvl1pPr marL="0" marR="0" indent="0" algn="l" defTabSz="825500" rtl="0" latinLnBrk="0">
        <a:lnSpc>
          <a:spcPct val="100000"/>
        </a:lnSpc>
        <a:spcBef>
          <a:spcPts val="0"/>
        </a:spcBef>
        <a:spcAft>
          <a:spcPts val="0"/>
        </a:spcAft>
        <a:buClrTx/>
        <a:buSzTx/>
        <a:buFontTx/>
        <a:buNone/>
        <a:tabLst/>
        <a:defRPr b="0" baseline="0" cap="all" i="0" spc="800" strike="noStrike" sz="4000" u="none">
          <a:ln>
            <a:noFill/>
          </a:ln>
          <a:solidFill>
            <a:srgbClr val="F2B62D"/>
          </a:solidFill>
          <a:uFillTx/>
          <a:latin typeface="Avenir Medium"/>
          <a:ea typeface="Avenir Medium"/>
          <a:cs typeface="Avenir Medium"/>
          <a:sym typeface="Avenir Medium"/>
        </a:defRPr>
      </a:lvl1pPr>
      <a:lvl2pPr marL="0" marR="0" indent="0" algn="l" defTabSz="825500" rtl="0" latinLnBrk="0">
        <a:lnSpc>
          <a:spcPct val="100000"/>
        </a:lnSpc>
        <a:spcBef>
          <a:spcPts val="0"/>
        </a:spcBef>
        <a:spcAft>
          <a:spcPts val="0"/>
        </a:spcAft>
        <a:buClrTx/>
        <a:buSzTx/>
        <a:buFontTx/>
        <a:buNone/>
        <a:tabLst/>
        <a:defRPr b="0" baseline="0" cap="all" i="0" spc="800" strike="noStrike" sz="4000" u="none">
          <a:ln>
            <a:noFill/>
          </a:ln>
          <a:solidFill>
            <a:srgbClr val="F2B62D"/>
          </a:solidFill>
          <a:uFillTx/>
          <a:latin typeface="Avenir Medium"/>
          <a:ea typeface="Avenir Medium"/>
          <a:cs typeface="Avenir Medium"/>
          <a:sym typeface="Avenir Medium"/>
        </a:defRPr>
      </a:lvl2pPr>
      <a:lvl3pPr marL="0" marR="0" indent="0" algn="l" defTabSz="825500" rtl="0" latinLnBrk="0">
        <a:lnSpc>
          <a:spcPct val="100000"/>
        </a:lnSpc>
        <a:spcBef>
          <a:spcPts val="0"/>
        </a:spcBef>
        <a:spcAft>
          <a:spcPts val="0"/>
        </a:spcAft>
        <a:buClrTx/>
        <a:buSzTx/>
        <a:buFontTx/>
        <a:buNone/>
        <a:tabLst/>
        <a:defRPr b="0" baseline="0" cap="all" i="0" spc="800" strike="noStrike" sz="4000" u="none">
          <a:ln>
            <a:noFill/>
          </a:ln>
          <a:solidFill>
            <a:srgbClr val="F2B62D"/>
          </a:solidFill>
          <a:uFillTx/>
          <a:latin typeface="Avenir Medium"/>
          <a:ea typeface="Avenir Medium"/>
          <a:cs typeface="Avenir Medium"/>
          <a:sym typeface="Avenir Medium"/>
        </a:defRPr>
      </a:lvl3pPr>
      <a:lvl4pPr marL="0" marR="0" indent="0" algn="l" defTabSz="825500" rtl="0" latinLnBrk="0">
        <a:lnSpc>
          <a:spcPct val="100000"/>
        </a:lnSpc>
        <a:spcBef>
          <a:spcPts val="0"/>
        </a:spcBef>
        <a:spcAft>
          <a:spcPts val="0"/>
        </a:spcAft>
        <a:buClrTx/>
        <a:buSzTx/>
        <a:buFontTx/>
        <a:buNone/>
        <a:tabLst/>
        <a:defRPr b="0" baseline="0" cap="all" i="0" spc="800" strike="noStrike" sz="4000" u="none">
          <a:ln>
            <a:noFill/>
          </a:ln>
          <a:solidFill>
            <a:srgbClr val="F2B62D"/>
          </a:solidFill>
          <a:uFillTx/>
          <a:latin typeface="Avenir Medium"/>
          <a:ea typeface="Avenir Medium"/>
          <a:cs typeface="Avenir Medium"/>
          <a:sym typeface="Avenir Medium"/>
        </a:defRPr>
      </a:lvl4pPr>
      <a:lvl5pPr marL="0" marR="0" indent="0" algn="l" defTabSz="825500" rtl="0" latinLnBrk="0">
        <a:lnSpc>
          <a:spcPct val="100000"/>
        </a:lnSpc>
        <a:spcBef>
          <a:spcPts val="0"/>
        </a:spcBef>
        <a:spcAft>
          <a:spcPts val="0"/>
        </a:spcAft>
        <a:buClrTx/>
        <a:buSzTx/>
        <a:buFontTx/>
        <a:buNone/>
        <a:tabLst/>
        <a:defRPr b="0" baseline="0" cap="all" i="0" spc="800" strike="noStrike" sz="4000" u="none">
          <a:ln>
            <a:noFill/>
          </a:ln>
          <a:solidFill>
            <a:srgbClr val="F2B62D"/>
          </a:solidFill>
          <a:uFillTx/>
          <a:latin typeface="Avenir Medium"/>
          <a:ea typeface="Avenir Medium"/>
          <a:cs typeface="Avenir Medium"/>
          <a:sym typeface="Avenir Medium"/>
        </a:defRPr>
      </a:lvl5pPr>
      <a:lvl6pPr marL="0" marR="0" indent="0" algn="l" defTabSz="825500" rtl="0" latinLnBrk="0">
        <a:lnSpc>
          <a:spcPct val="100000"/>
        </a:lnSpc>
        <a:spcBef>
          <a:spcPts val="0"/>
        </a:spcBef>
        <a:spcAft>
          <a:spcPts val="0"/>
        </a:spcAft>
        <a:buClrTx/>
        <a:buSzTx/>
        <a:buFontTx/>
        <a:buNone/>
        <a:tabLst/>
        <a:defRPr b="0" baseline="0" cap="all" i="0" spc="800" strike="noStrike" sz="4000" u="none">
          <a:ln>
            <a:noFill/>
          </a:ln>
          <a:solidFill>
            <a:srgbClr val="F2B62D"/>
          </a:solidFill>
          <a:uFillTx/>
          <a:latin typeface="Avenir Medium"/>
          <a:ea typeface="Avenir Medium"/>
          <a:cs typeface="Avenir Medium"/>
          <a:sym typeface="Avenir Medium"/>
        </a:defRPr>
      </a:lvl6pPr>
      <a:lvl7pPr marL="0" marR="0" indent="0" algn="l" defTabSz="825500" rtl="0" latinLnBrk="0">
        <a:lnSpc>
          <a:spcPct val="100000"/>
        </a:lnSpc>
        <a:spcBef>
          <a:spcPts val="0"/>
        </a:spcBef>
        <a:spcAft>
          <a:spcPts val="0"/>
        </a:spcAft>
        <a:buClrTx/>
        <a:buSzTx/>
        <a:buFontTx/>
        <a:buNone/>
        <a:tabLst/>
        <a:defRPr b="0" baseline="0" cap="all" i="0" spc="800" strike="noStrike" sz="4000" u="none">
          <a:ln>
            <a:noFill/>
          </a:ln>
          <a:solidFill>
            <a:srgbClr val="F2B62D"/>
          </a:solidFill>
          <a:uFillTx/>
          <a:latin typeface="Avenir Medium"/>
          <a:ea typeface="Avenir Medium"/>
          <a:cs typeface="Avenir Medium"/>
          <a:sym typeface="Avenir Medium"/>
        </a:defRPr>
      </a:lvl7pPr>
      <a:lvl8pPr marL="0" marR="0" indent="0" algn="l" defTabSz="825500" rtl="0" latinLnBrk="0">
        <a:lnSpc>
          <a:spcPct val="100000"/>
        </a:lnSpc>
        <a:spcBef>
          <a:spcPts val="0"/>
        </a:spcBef>
        <a:spcAft>
          <a:spcPts val="0"/>
        </a:spcAft>
        <a:buClrTx/>
        <a:buSzTx/>
        <a:buFontTx/>
        <a:buNone/>
        <a:tabLst/>
        <a:defRPr b="0" baseline="0" cap="all" i="0" spc="800" strike="noStrike" sz="4000" u="none">
          <a:ln>
            <a:noFill/>
          </a:ln>
          <a:solidFill>
            <a:srgbClr val="F2B62D"/>
          </a:solidFill>
          <a:uFillTx/>
          <a:latin typeface="Avenir Medium"/>
          <a:ea typeface="Avenir Medium"/>
          <a:cs typeface="Avenir Medium"/>
          <a:sym typeface="Avenir Medium"/>
        </a:defRPr>
      </a:lvl8pPr>
      <a:lvl9pPr marL="0" marR="0" indent="0" algn="l" defTabSz="825500" rtl="0" latinLnBrk="0">
        <a:lnSpc>
          <a:spcPct val="100000"/>
        </a:lnSpc>
        <a:spcBef>
          <a:spcPts val="0"/>
        </a:spcBef>
        <a:spcAft>
          <a:spcPts val="0"/>
        </a:spcAft>
        <a:buClrTx/>
        <a:buSzTx/>
        <a:buFontTx/>
        <a:buNone/>
        <a:tabLst/>
        <a:defRPr b="0" baseline="0" cap="all" i="0" spc="800" strike="noStrike" sz="4000" u="none">
          <a:ln>
            <a:noFill/>
          </a:ln>
          <a:solidFill>
            <a:srgbClr val="F2B62D"/>
          </a:solidFill>
          <a:uFillTx/>
          <a:latin typeface="Avenir Medium"/>
          <a:ea typeface="Avenir Medium"/>
          <a:cs typeface="Avenir Medium"/>
          <a:sym typeface="Avenir Medium"/>
        </a:defRPr>
      </a:lvl9pPr>
    </p:titleStyle>
    <p:bodyStyle>
      <a:lvl1pPr marL="0" marR="0" indent="0" algn="l" defTabSz="584200" rtl="0" latinLnBrk="0">
        <a:lnSpc>
          <a:spcPct val="120000"/>
        </a:lnSpc>
        <a:spcBef>
          <a:spcPts val="0"/>
        </a:spcBef>
        <a:spcAft>
          <a:spcPts val="0"/>
        </a:spcAft>
        <a:buClrTx/>
        <a:buSzTx/>
        <a:buFontTx/>
        <a:buNone/>
        <a:tabLst/>
        <a:defRPr b="0" baseline="0" cap="all" i="1" spc="960" strike="noStrike" sz="4800" u="none">
          <a:ln>
            <a:noFill/>
          </a:ln>
          <a:solidFill>
            <a:srgbClr val="FFFFFF"/>
          </a:solidFill>
          <a:uFillTx/>
          <a:latin typeface="+mj-lt"/>
          <a:ea typeface="+mj-ea"/>
          <a:cs typeface="+mj-cs"/>
          <a:sym typeface="Helvetica"/>
        </a:defRPr>
      </a:lvl1pPr>
      <a:lvl2pPr marL="1221152" marR="0" indent="-586152" algn="l" defTabSz="584200" rtl="0" latinLnBrk="0">
        <a:lnSpc>
          <a:spcPct val="120000"/>
        </a:lnSpc>
        <a:spcBef>
          <a:spcPts val="0"/>
        </a:spcBef>
        <a:spcAft>
          <a:spcPts val="0"/>
        </a:spcAft>
        <a:buClrTx/>
        <a:buSzPct val="75000"/>
        <a:buFontTx/>
        <a:buChar char="•"/>
        <a:tabLst/>
        <a:defRPr b="0" baseline="0" cap="all" i="1" spc="960" strike="noStrike" sz="4800" u="none">
          <a:ln>
            <a:noFill/>
          </a:ln>
          <a:solidFill>
            <a:srgbClr val="FFFFFF"/>
          </a:solidFill>
          <a:uFillTx/>
          <a:latin typeface="+mj-lt"/>
          <a:ea typeface="+mj-ea"/>
          <a:cs typeface="+mj-cs"/>
          <a:sym typeface="Helvetica"/>
        </a:defRPr>
      </a:lvl2pPr>
      <a:lvl3pPr marL="1856152" marR="0" indent="-586152" algn="l" defTabSz="584200" rtl="0" latinLnBrk="0">
        <a:lnSpc>
          <a:spcPct val="120000"/>
        </a:lnSpc>
        <a:spcBef>
          <a:spcPts val="0"/>
        </a:spcBef>
        <a:spcAft>
          <a:spcPts val="0"/>
        </a:spcAft>
        <a:buClrTx/>
        <a:buSzPct val="75000"/>
        <a:buFontTx/>
        <a:buChar char="•"/>
        <a:tabLst/>
        <a:defRPr b="0" baseline="0" cap="all" i="1" spc="960" strike="noStrike" sz="4800" u="none">
          <a:ln>
            <a:noFill/>
          </a:ln>
          <a:solidFill>
            <a:srgbClr val="FFFFFF"/>
          </a:solidFill>
          <a:uFillTx/>
          <a:latin typeface="+mj-lt"/>
          <a:ea typeface="+mj-ea"/>
          <a:cs typeface="+mj-cs"/>
          <a:sym typeface="Helvetica"/>
        </a:defRPr>
      </a:lvl3pPr>
      <a:lvl4pPr marL="2491152" marR="0" indent="-586152" algn="l" defTabSz="584200" rtl="0" latinLnBrk="0">
        <a:lnSpc>
          <a:spcPct val="120000"/>
        </a:lnSpc>
        <a:spcBef>
          <a:spcPts val="0"/>
        </a:spcBef>
        <a:spcAft>
          <a:spcPts val="0"/>
        </a:spcAft>
        <a:buClrTx/>
        <a:buSzPct val="75000"/>
        <a:buFontTx/>
        <a:buChar char="•"/>
        <a:tabLst/>
        <a:defRPr b="0" baseline="0" cap="all" i="1" spc="960" strike="noStrike" sz="4800" u="none">
          <a:ln>
            <a:noFill/>
          </a:ln>
          <a:solidFill>
            <a:srgbClr val="FFFFFF"/>
          </a:solidFill>
          <a:uFillTx/>
          <a:latin typeface="+mj-lt"/>
          <a:ea typeface="+mj-ea"/>
          <a:cs typeface="+mj-cs"/>
          <a:sym typeface="Helvetica"/>
        </a:defRPr>
      </a:lvl4pPr>
      <a:lvl5pPr marL="3126152" marR="0" indent="-586152" algn="l" defTabSz="584200" rtl="0" latinLnBrk="0">
        <a:lnSpc>
          <a:spcPct val="120000"/>
        </a:lnSpc>
        <a:spcBef>
          <a:spcPts val="0"/>
        </a:spcBef>
        <a:spcAft>
          <a:spcPts val="0"/>
        </a:spcAft>
        <a:buClrTx/>
        <a:buSzPct val="75000"/>
        <a:buFontTx/>
        <a:buChar char="•"/>
        <a:tabLst/>
        <a:defRPr b="0" baseline="0" cap="all" i="1" spc="960" strike="noStrike" sz="4800" u="none">
          <a:ln>
            <a:noFill/>
          </a:ln>
          <a:solidFill>
            <a:srgbClr val="FFFFFF"/>
          </a:solidFill>
          <a:uFillTx/>
          <a:latin typeface="+mj-lt"/>
          <a:ea typeface="+mj-ea"/>
          <a:cs typeface="+mj-cs"/>
          <a:sym typeface="Helvetica"/>
        </a:defRPr>
      </a:lvl5pPr>
      <a:lvl6pPr marL="3761152" marR="0" indent="-586152" algn="l" defTabSz="584200" rtl="0" latinLnBrk="0">
        <a:lnSpc>
          <a:spcPct val="120000"/>
        </a:lnSpc>
        <a:spcBef>
          <a:spcPts val="0"/>
        </a:spcBef>
        <a:spcAft>
          <a:spcPts val="0"/>
        </a:spcAft>
        <a:buClrTx/>
        <a:buSzPct val="75000"/>
        <a:buFontTx/>
        <a:buChar char="•"/>
        <a:tabLst/>
        <a:defRPr b="0" baseline="0" cap="all" i="1" spc="960" strike="noStrike" sz="4800" u="none">
          <a:ln>
            <a:noFill/>
          </a:ln>
          <a:solidFill>
            <a:srgbClr val="FFFFFF"/>
          </a:solidFill>
          <a:uFillTx/>
          <a:latin typeface="+mj-lt"/>
          <a:ea typeface="+mj-ea"/>
          <a:cs typeface="+mj-cs"/>
          <a:sym typeface="Helvetica"/>
        </a:defRPr>
      </a:lvl6pPr>
      <a:lvl7pPr marL="4396152" marR="0" indent="-586152" algn="l" defTabSz="584200" rtl="0" latinLnBrk="0">
        <a:lnSpc>
          <a:spcPct val="120000"/>
        </a:lnSpc>
        <a:spcBef>
          <a:spcPts val="0"/>
        </a:spcBef>
        <a:spcAft>
          <a:spcPts val="0"/>
        </a:spcAft>
        <a:buClrTx/>
        <a:buSzPct val="75000"/>
        <a:buFontTx/>
        <a:buChar char="•"/>
        <a:tabLst/>
        <a:defRPr b="0" baseline="0" cap="all" i="1" spc="960" strike="noStrike" sz="4800" u="none">
          <a:ln>
            <a:noFill/>
          </a:ln>
          <a:solidFill>
            <a:srgbClr val="FFFFFF"/>
          </a:solidFill>
          <a:uFillTx/>
          <a:latin typeface="+mj-lt"/>
          <a:ea typeface="+mj-ea"/>
          <a:cs typeface="+mj-cs"/>
          <a:sym typeface="Helvetica"/>
        </a:defRPr>
      </a:lvl7pPr>
      <a:lvl8pPr marL="5031152" marR="0" indent="-586152" algn="l" defTabSz="584200" rtl="0" latinLnBrk="0">
        <a:lnSpc>
          <a:spcPct val="120000"/>
        </a:lnSpc>
        <a:spcBef>
          <a:spcPts val="0"/>
        </a:spcBef>
        <a:spcAft>
          <a:spcPts val="0"/>
        </a:spcAft>
        <a:buClrTx/>
        <a:buSzPct val="75000"/>
        <a:buFontTx/>
        <a:buChar char="•"/>
        <a:tabLst/>
        <a:defRPr b="0" baseline="0" cap="all" i="1" spc="960" strike="noStrike" sz="4800" u="none">
          <a:ln>
            <a:noFill/>
          </a:ln>
          <a:solidFill>
            <a:srgbClr val="FFFFFF"/>
          </a:solidFill>
          <a:uFillTx/>
          <a:latin typeface="+mj-lt"/>
          <a:ea typeface="+mj-ea"/>
          <a:cs typeface="+mj-cs"/>
          <a:sym typeface="Helvetica"/>
        </a:defRPr>
      </a:lvl8pPr>
      <a:lvl9pPr marL="5666152" marR="0" indent="-586152" algn="l" defTabSz="584200" rtl="0" latinLnBrk="0">
        <a:lnSpc>
          <a:spcPct val="120000"/>
        </a:lnSpc>
        <a:spcBef>
          <a:spcPts val="0"/>
        </a:spcBef>
        <a:spcAft>
          <a:spcPts val="0"/>
        </a:spcAft>
        <a:buClrTx/>
        <a:buSzPct val="75000"/>
        <a:buFontTx/>
        <a:buChar char="•"/>
        <a:tabLst/>
        <a:defRPr b="0" baseline="0" cap="all" i="1" spc="960" strike="noStrike" sz="4800" u="none">
          <a:ln>
            <a:noFill/>
          </a:ln>
          <a:solidFill>
            <a:srgbClr val="FFFFFF"/>
          </a:solidFill>
          <a:uFillTx/>
          <a:latin typeface="+mj-lt"/>
          <a:ea typeface="+mj-ea"/>
          <a:cs typeface="+mj-cs"/>
          <a:sym typeface="Helvetica"/>
        </a:defRPr>
      </a:lvl9pPr>
    </p:bodyStyle>
    <p:otherStyle>
      <a:lvl1pPr marL="0" marR="0" indent="0" algn="r" defTabSz="457200" rtl="0" latinLnBrk="0">
        <a:lnSpc>
          <a:spcPct val="100000"/>
        </a:lnSpc>
        <a:spcBef>
          <a:spcPts val="0"/>
        </a:spcBef>
        <a:spcAft>
          <a:spcPts val="0"/>
        </a:spcAft>
        <a:buClrTx/>
        <a:buSzTx/>
        <a:buFontTx/>
        <a:buNone/>
        <a:tabLst/>
        <a:defRPr b="0" baseline="0" cap="all" i="0" spc="240" strike="noStrike" sz="1200" u="none">
          <a:ln>
            <a:noFill/>
          </a:ln>
          <a:solidFill>
            <a:schemeClr val="tx1"/>
          </a:solidFill>
          <a:uFillTx/>
          <a:latin typeface="+mn-lt"/>
          <a:ea typeface="+mn-ea"/>
          <a:cs typeface="+mn-cs"/>
          <a:sym typeface="Helvetica"/>
        </a:defRPr>
      </a:lvl1pPr>
      <a:lvl2pPr marL="0" marR="0" indent="0" algn="r" defTabSz="457200" rtl="0" latinLnBrk="0">
        <a:lnSpc>
          <a:spcPct val="100000"/>
        </a:lnSpc>
        <a:spcBef>
          <a:spcPts val="0"/>
        </a:spcBef>
        <a:spcAft>
          <a:spcPts val="0"/>
        </a:spcAft>
        <a:buClrTx/>
        <a:buSzTx/>
        <a:buFontTx/>
        <a:buNone/>
        <a:tabLst/>
        <a:defRPr b="0" baseline="0" cap="all" i="0" spc="240" strike="noStrike" sz="1200" u="none">
          <a:ln>
            <a:noFill/>
          </a:ln>
          <a:solidFill>
            <a:schemeClr val="tx1"/>
          </a:solidFill>
          <a:uFillTx/>
          <a:latin typeface="+mn-lt"/>
          <a:ea typeface="+mn-ea"/>
          <a:cs typeface="+mn-cs"/>
          <a:sym typeface="Helvetica"/>
        </a:defRPr>
      </a:lvl2pPr>
      <a:lvl3pPr marL="0" marR="0" indent="0" algn="r" defTabSz="457200" rtl="0" latinLnBrk="0">
        <a:lnSpc>
          <a:spcPct val="100000"/>
        </a:lnSpc>
        <a:spcBef>
          <a:spcPts val="0"/>
        </a:spcBef>
        <a:spcAft>
          <a:spcPts val="0"/>
        </a:spcAft>
        <a:buClrTx/>
        <a:buSzTx/>
        <a:buFontTx/>
        <a:buNone/>
        <a:tabLst/>
        <a:defRPr b="0" baseline="0" cap="all" i="0" spc="240" strike="noStrike" sz="1200" u="none">
          <a:ln>
            <a:noFill/>
          </a:ln>
          <a:solidFill>
            <a:schemeClr val="tx1"/>
          </a:solidFill>
          <a:uFillTx/>
          <a:latin typeface="+mn-lt"/>
          <a:ea typeface="+mn-ea"/>
          <a:cs typeface="+mn-cs"/>
          <a:sym typeface="Helvetica"/>
        </a:defRPr>
      </a:lvl3pPr>
      <a:lvl4pPr marL="0" marR="0" indent="0" algn="r" defTabSz="457200" rtl="0" latinLnBrk="0">
        <a:lnSpc>
          <a:spcPct val="100000"/>
        </a:lnSpc>
        <a:spcBef>
          <a:spcPts val="0"/>
        </a:spcBef>
        <a:spcAft>
          <a:spcPts val="0"/>
        </a:spcAft>
        <a:buClrTx/>
        <a:buSzTx/>
        <a:buFontTx/>
        <a:buNone/>
        <a:tabLst/>
        <a:defRPr b="0" baseline="0" cap="all" i="0" spc="240" strike="noStrike" sz="1200" u="none">
          <a:ln>
            <a:noFill/>
          </a:ln>
          <a:solidFill>
            <a:schemeClr val="tx1"/>
          </a:solidFill>
          <a:uFillTx/>
          <a:latin typeface="+mn-lt"/>
          <a:ea typeface="+mn-ea"/>
          <a:cs typeface="+mn-cs"/>
          <a:sym typeface="Helvetica"/>
        </a:defRPr>
      </a:lvl4pPr>
      <a:lvl5pPr marL="0" marR="0" indent="0" algn="r" defTabSz="457200" rtl="0" latinLnBrk="0">
        <a:lnSpc>
          <a:spcPct val="100000"/>
        </a:lnSpc>
        <a:spcBef>
          <a:spcPts val="0"/>
        </a:spcBef>
        <a:spcAft>
          <a:spcPts val="0"/>
        </a:spcAft>
        <a:buClrTx/>
        <a:buSzTx/>
        <a:buFontTx/>
        <a:buNone/>
        <a:tabLst/>
        <a:defRPr b="0" baseline="0" cap="all" i="0" spc="240" strike="noStrike" sz="1200" u="none">
          <a:ln>
            <a:noFill/>
          </a:ln>
          <a:solidFill>
            <a:schemeClr val="tx1"/>
          </a:solidFill>
          <a:uFillTx/>
          <a:latin typeface="+mn-lt"/>
          <a:ea typeface="+mn-ea"/>
          <a:cs typeface="+mn-cs"/>
          <a:sym typeface="Helvetica"/>
        </a:defRPr>
      </a:lvl5pPr>
      <a:lvl6pPr marL="0" marR="0" indent="0" algn="r" defTabSz="457200" rtl="0" latinLnBrk="0">
        <a:lnSpc>
          <a:spcPct val="100000"/>
        </a:lnSpc>
        <a:spcBef>
          <a:spcPts val="0"/>
        </a:spcBef>
        <a:spcAft>
          <a:spcPts val="0"/>
        </a:spcAft>
        <a:buClrTx/>
        <a:buSzTx/>
        <a:buFontTx/>
        <a:buNone/>
        <a:tabLst/>
        <a:defRPr b="0" baseline="0" cap="all" i="0" spc="240" strike="noStrike" sz="1200" u="none">
          <a:ln>
            <a:noFill/>
          </a:ln>
          <a:solidFill>
            <a:schemeClr val="tx1"/>
          </a:solidFill>
          <a:uFillTx/>
          <a:latin typeface="+mn-lt"/>
          <a:ea typeface="+mn-ea"/>
          <a:cs typeface="+mn-cs"/>
          <a:sym typeface="Helvetica"/>
        </a:defRPr>
      </a:lvl6pPr>
      <a:lvl7pPr marL="0" marR="0" indent="0" algn="r" defTabSz="457200" rtl="0" latinLnBrk="0">
        <a:lnSpc>
          <a:spcPct val="100000"/>
        </a:lnSpc>
        <a:spcBef>
          <a:spcPts val="0"/>
        </a:spcBef>
        <a:spcAft>
          <a:spcPts val="0"/>
        </a:spcAft>
        <a:buClrTx/>
        <a:buSzTx/>
        <a:buFontTx/>
        <a:buNone/>
        <a:tabLst/>
        <a:defRPr b="0" baseline="0" cap="all" i="0" spc="240" strike="noStrike" sz="1200" u="none">
          <a:ln>
            <a:noFill/>
          </a:ln>
          <a:solidFill>
            <a:schemeClr val="tx1"/>
          </a:solidFill>
          <a:uFillTx/>
          <a:latin typeface="+mn-lt"/>
          <a:ea typeface="+mn-ea"/>
          <a:cs typeface="+mn-cs"/>
          <a:sym typeface="Helvetica"/>
        </a:defRPr>
      </a:lvl7pPr>
      <a:lvl8pPr marL="0" marR="0" indent="0" algn="r" defTabSz="457200" rtl="0" latinLnBrk="0">
        <a:lnSpc>
          <a:spcPct val="100000"/>
        </a:lnSpc>
        <a:spcBef>
          <a:spcPts val="0"/>
        </a:spcBef>
        <a:spcAft>
          <a:spcPts val="0"/>
        </a:spcAft>
        <a:buClrTx/>
        <a:buSzTx/>
        <a:buFontTx/>
        <a:buNone/>
        <a:tabLst/>
        <a:defRPr b="0" baseline="0" cap="all" i="0" spc="240" strike="noStrike" sz="1200" u="none">
          <a:ln>
            <a:noFill/>
          </a:ln>
          <a:solidFill>
            <a:schemeClr val="tx1"/>
          </a:solidFill>
          <a:uFillTx/>
          <a:latin typeface="+mn-lt"/>
          <a:ea typeface="+mn-ea"/>
          <a:cs typeface="+mn-cs"/>
          <a:sym typeface="Helvetica"/>
        </a:defRPr>
      </a:lvl8pPr>
      <a:lvl9pPr marL="0" marR="0" indent="0" algn="r" defTabSz="457200" rtl="0" latinLnBrk="0">
        <a:lnSpc>
          <a:spcPct val="100000"/>
        </a:lnSpc>
        <a:spcBef>
          <a:spcPts val="0"/>
        </a:spcBef>
        <a:spcAft>
          <a:spcPts val="0"/>
        </a:spcAft>
        <a:buClrTx/>
        <a:buSzTx/>
        <a:buFontTx/>
        <a:buNone/>
        <a:tabLst/>
        <a:defRPr b="0" baseline="0" cap="all" i="0" spc="240" strike="noStrike" sz="1200" u="none">
          <a:ln>
            <a:noFill/>
          </a:ln>
          <a:solidFill>
            <a:schemeClr val="tx1"/>
          </a:solidFill>
          <a:uFillTx/>
          <a:latin typeface="+mn-lt"/>
          <a:ea typeface="+mn-ea"/>
          <a:cs typeface="+mn-cs"/>
          <a:sym typeface="Helvetica"/>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33.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hyperlink" Target="https://news.artnet.com/market/tefaf-2017-art-market-report-880727" TargetMode="External"/><Relationship Id="rId3" Type="http://schemas.openxmlformats.org/officeDocument/2006/relationships/hyperlink" Target="https://www.forbes.com/sites/chancebarnett/2015/06/09/trends-show-crowdfunding-to-surpass-vc-in-2016/#15e5d6844547" TargetMode="Externa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64.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4.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44.jpeg"/><Relationship Id="rId3" Type="http://schemas.openxmlformats.org/officeDocument/2006/relationships/image" Target="../media/image45.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3.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image" Target="../media/image23.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image" Target="../media/image28.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image" Target="../media/image29.png"/><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83.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hyperlink" Target="http://icopartners.com/2018/01/kickstarter-2017-year-review" TargetMode="Externa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2441" name="Shape 2441"/>
          <p:cNvSpPr/>
          <p:nvPr>
            <p:ph type="sldNum" sz="quarter" idx="4294967295"/>
          </p:nvPr>
        </p:nvSpPr>
        <p:spPr>
          <a:xfrm>
            <a:off x="23716312" y="13008609"/>
            <a:ext cx="229538" cy="2794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42" name="Shape 2442"/>
          <p:cNvSpPr/>
          <p:nvPr/>
        </p:nvSpPr>
        <p:spPr>
          <a:xfrm>
            <a:off x="2757994" y="5387280"/>
            <a:ext cx="18868010" cy="1231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pc="715" sz="6500">
                <a:solidFill>
                  <a:srgbClr val="F2B62D"/>
                </a:solidFill>
                <a:latin typeface="Avenir Next"/>
                <a:ea typeface="Avenir Next"/>
                <a:cs typeface="Avenir Next"/>
                <a:sym typeface="Avenir Next"/>
              </a:defRPr>
            </a:lvl1pPr>
          </a:lstStyle>
          <a:p>
            <a:pPr/>
            <a:r>
              <a:t>ELEVATE DIGITAL GALLERY  PITCH DECK</a:t>
            </a:r>
          </a:p>
        </p:txBody>
      </p:sp>
      <p:sp>
        <p:nvSpPr>
          <p:cNvPr id="2443" name="Shape 2443"/>
          <p:cNvSpPr/>
          <p:nvPr/>
        </p:nvSpPr>
        <p:spPr>
          <a:xfrm>
            <a:off x="9614982" y="6540500"/>
            <a:ext cx="4381467" cy="63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spc="385" sz="3500">
                <a:solidFill>
                  <a:srgbClr val="DCDEE0"/>
                </a:solidFill>
              </a:defRPr>
            </a:lvl1pPr>
          </a:lstStyle>
          <a:p>
            <a:pPr/>
            <a:r>
              <a:t>DECEMBER 2018</a:t>
            </a:r>
          </a:p>
        </p:txBody>
      </p:sp>
      <p:sp>
        <p:nvSpPr>
          <p:cNvPr id="2444" name="Shape 2444"/>
          <p:cNvSpPr/>
          <p:nvPr/>
        </p:nvSpPr>
        <p:spPr>
          <a:xfrm>
            <a:off x="20673300" y="12993369"/>
            <a:ext cx="2795030"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spc="165" sz="1500">
                <a:solidFill>
                  <a:srgbClr val="F2B62D"/>
                </a:solidFill>
              </a:defRPr>
            </a:lvl1pPr>
          </a:lstStyle>
          <a:p>
            <a:pPr/>
            <a:r>
              <a:t>Draft &amp; Confidential</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2551" name="Shape 2551"/>
          <p:cNvSpPr/>
          <p:nvPr>
            <p:ph type="sldNum" sz="quarter" idx="4294967295"/>
          </p:nvPr>
        </p:nvSpPr>
        <p:spPr>
          <a:xfrm>
            <a:off x="23601074" y="13008609"/>
            <a:ext cx="344776" cy="2794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52" name="Shape 2552"/>
          <p:cNvSpPr/>
          <p:nvPr/>
        </p:nvSpPr>
        <p:spPr>
          <a:xfrm>
            <a:off x="946587" y="473923"/>
            <a:ext cx="11970050"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2B62D"/>
                </a:solidFill>
                <a:latin typeface="Brandon Grotesque Regular"/>
                <a:ea typeface="Brandon Grotesque Regular"/>
                <a:cs typeface="Brandon Grotesque Regular"/>
                <a:sym typeface="Brandon Grotesque Regular"/>
              </a:defRPr>
            </a:lvl1pPr>
          </a:lstStyle>
          <a:p>
            <a:pPr/>
            <a:r>
              <a:t>MARKET SIZE</a:t>
            </a:r>
          </a:p>
        </p:txBody>
      </p:sp>
      <p:sp>
        <p:nvSpPr>
          <p:cNvPr id="2553" name="Shape 2553"/>
          <p:cNvSpPr/>
          <p:nvPr/>
        </p:nvSpPr>
        <p:spPr>
          <a:xfrm>
            <a:off x="5389702" y="7250655"/>
            <a:ext cx="5180273" cy="27228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F2B62D"/>
                </a:solidFill>
                <a:latin typeface="Brandon Grotesque Regular"/>
                <a:ea typeface="Brandon Grotesque Regular"/>
                <a:cs typeface="Brandon Grotesque Regular"/>
                <a:sym typeface="Brandon Grotesque Regular"/>
              </a:defRPr>
            </a:pPr>
            <a:r>
              <a:t>Worldwide</a:t>
            </a:r>
            <a:r>
              <a:rPr>
                <a:latin typeface="+mj-lt"/>
                <a:ea typeface="+mj-ea"/>
                <a:cs typeface="+mj-cs"/>
                <a:sym typeface="Helvetica"/>
              </a:rPr>
              <a:t> </a:t>
            </a:r>
          </a:p>
          <a:p>
            <a:pPr defTabSz="584200">
              <a:lnSpc>
                <a:spcPct val="120000"/>
              </a:lnSpc>
              <a:spcBef>
                <a:spcPts val="4200"/>
              </a:spcBef>
              <a:defRPr cap="none" spc="0" sz="3100">
                <a:latin typeface="Avenir Next"/>
                <a:ea typeface="Avenir Next"/>
                <a:cs typeface="Avenir Next"/>
                <a:sym typeface="Avenir Next"/>
              </a:defRPr>
            </a:pPr>
            <a:r>
              <a:t>140 Million people consider themselves to be creative. </a:t>
            </a:r>
            <a:r>
              <a:rPr sz="1800"/>
              <a:t>2</a:t>
            </a:r>
          </a:p>
        </p:txBody>
      </p:sp>
      <p:sp>
        <p:nvSpPr>
          <p:cNvPr id="2554" name="Shape 2554"/>
          <p:cNvSpPr/>
          <p:nvPr/>
        </p:nvSpPr>
        <p:spPr>
          <a:xfrm>
            <a:off x="2260648" y="1811813"/>
            <a:ext cx="4265431" cy="4265431"/>
          </a:xfrm>
          <a:prstGeom prst="ellipse">
            <a:avLst/>
          </a:prstGeom>
          <a:solidFill>
            <a:srgbClr val="F5D328"/>
          </a:solidFill>
          <a:ln w="12700">
            <a:miter lim="400000"/>
          </a:ln>
        </p:spPr>
        <p:txBody>
          <a:bodyPr lIns="50800" tIns="50800" rIns="50800" bIns="50800" anchor="ctr"/>
          <a:lstStyle/>
          <a:p>
            <a:pPr defTabSz="584200">
              <a:lnSpc>
                <a:spcPct val="120000"/>
              </a:lnSpc>
              <a:defRPr spc="560" sz="2800"/>
            </a:pPr>
          </a:p>
        </p:txBody>
      </p:sp>
      <p:sp>
        <p:nvSpPr>
          <p:cNvPr id="2555" name="Shape 2555"/>
          <p:cNvSpPr/>
          <p:nvPr/>
        </p:nvSpPr>
        <p:spPr>
          <a:xfrm>
            <a:off x="261784" y="7314155"/>
            <a:ext cx="4783499" cy="40030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F2B62D"/>
                </a:solidFill>
                <a:latin typeface="Brandon Grotesque Regular"/>
                <a:ea typeface="Brandon Grotesque Regular"/>
                <a:cs typeface="Brandon Grotesque Regular"/>
                <a:sym typeface="Brandon Grotesque Regular"/>
              </a:defRPr>
            </a:pPr>
            <a:r>
              <a:t>USA</a:t>
            </a:r>
          </a:p>
          <a:p>
            <a:pPr defTabSz="584200">
              <a:lnSpc>
                <a:spcPct val="120000"/>
              </a:lnSpc>
              <a:spcBef>
                <a:spcPts val="4200"/>
              </a:spcBef>
              <a:defRPr cap="none" spc="0" sz="3100">
                <a:latin typeface="Avenir Next"/>
                <a:ea typeface="Avenir Next"/>
                <a:cs typeface="Avenir Next"/>
                <a:sym typeface="Avenir Next"/>
              </a:defRPr>
            </a:pPr>
            <a:r>
              <a:t>75.3 Million Millennials in USA consider creativity to be a very important job and lifestyle factor. </a:t>
            </a:r>
            <a:r>
              <a:rPr sz="1800"/>
              <a:t>1</a:t>
            </a:r>
          </a:p>
        </p:txBody>
      </p:sp>
      <p:sp>
        <p:nvSpPr>
          <p:cNvPr id="2556" name="Shape 2556"/>
          <p:cNvSpPr/>
          <p:nvPr/>
        </p:nvSpPr>
        <p:spPr>
          <a:xfrm>
            <a:off x="3179735" y="3691413"/>
            <a:ext cx="2427255" cy="2427255"/>
          </a:xfrm>
          <a:prstGeom prst="ellipse">
            <a:avLst/>
          </a:prstGeom>
          <a:solidFill>
            <a:srgbClr val="CF6E47"/>
          </a:solidFill>
          <a:ln w="12700">
            <a:miter lim="400000"/>
          </a:ln>
        </p:spPr>
        <p:txBody>
          <a:bodyPr lIns="50800" tIns="50800" rIns="50800" bIns="50800" anchor="ctr"/>
          <a:lstStyle/>
          <a:p>
            <a:pPr defTabSz="584200">
              <a:lnSpc>
                <a:spcPct val="120000"/>
              </a:lnSpc>
              <a:defRPr spc="560" sz="2800">
                <a:solidFill>
                  <a:srgbClr val="CF6E47"/>
                </a:solidFill>
              </a:defRPr>
            </a:pPr>
          </a:p>
        </p:txBody>
      </p:sp>
      <p:sp>
        <p:nvSpPr>
          <p:cNvPr id="2557" name="Shape 2557"/>
          <p:cNvSpPr/>
          <p:nvPr/>
        </p:nvSpPr>
        <p:spPr>
          <a:xfrm>
            <a:off x="17607835" y="7220176"/>
            <a:ext cx="6317421" cy="33629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F2B62D"/>
                </a:solidFill>
                <a:latin typeface="Brandon Grotesque Regular"/>
                <a:ea typeface="Brandon Grotesque Regular"/>
                <a:cs typeface="Brandon Grotesque Regular"/>
                <a:sym typeface="Brandon Grotesque Regular"/>
              </a:defRPr>
            </a:pPr>
            <a:r>
              <a:t>CROWDFUNDING</a:t>
            </a:r>
            <a:r>
              <a:rPr>
                <a:latin typeface="+mj-lt"/>
                <a:ea typeface="+mj-ea"/>
                <a:cs typeface="+mj-cs"/>
                <a:sym typeface="Helvetica"/>
              </a:rPr>
              <a:t> </a:t>
            </a:r>
          </a:p>
          <a:p>
            <a:pPr defTabSz="584200">
              <a:lnSpc>
                <a:spcPct val="120000"/>
              </a:lnSpc>
              <a:spcBef>
                <a:spcPts val="4200"/>
              </a:spcBef>
              <a:defRPr cap="none" spc="0" sz="3100">
                <a:latin typeface="Avenir Next"/>
                <a:ea typeface="Avenir Next"/>
                <a:cs typeface="Avenir Next"/>
                <a:sym typeface="Avenir Next"/>
              </a:defRPr>
            </a:pPr>
            <a:r>
              <a:t>In 2015, a worldwide estimate totaling over $34 billion USD, was raised by crowdfunding. </a:t>
            </a:r>
            <a:r>
              <a:rPr sz="1800"/>
              <a:t>4</a:t>
            </a:r>
          </a:p>
        </p:txBody>
      </p:sp>
      <p:sp>
        <p:nvSpPr>
          <p:cNvPr id="2558" name="Shape 2558"/>
          <p:cNvSpPr/>
          <p:nvPr/>
        </p:nvSpPr>
        <p:spPr>
          <a:xfrm>
            <a:off x="11125368" y="12310303"/>
            <a:ext cx="13381435" cy="38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120000"/>
              </a:lnSpc>
              <a:defRPr i="1" spc="360" sz="1800" u="sng">
                <a:solidFill>
                  <a:srgbClr val="0000FF"/>
                </a:solidFill>
                <a:uFill>
                  <a:solidFill>
                    <a:srgbClr val="0000FF"/>
                  </a:solidFill>
                </a:uFill>
                <a:hlinkClick r:id="rId2" invalidUrl="" action="" tgtFrame="" tooltip="" history="1" highlightClick="0" endSnd="0"/>
              </a:defRPr>
            </a:lvl1pPr>
          </a:lstStyle>
          <a:p>
            <a:pPr>
              <a:defRPr>
                <a:solidFill>
                  <a:srgbClr val="FFFFFF"/>
                </a:solidFill>
                <a:uFillTx/>
              </a:defRPr>
            </a:pPr>
            <a:r>
              <a:rPr>
                <a:solidFill>
                  <a:srgbClr val="0000FF"/>
                </a:solidFill>
                <a:uFill>
                  <a:solidFill>
                    <a:srgbClr val="0000FF"/>
                  </a:solidFill>
                </a:uFill>
                <a:hlinkClick r:id="rId2" invalidUrl="" action="" tgtFrame="" tooltip="" history="1" highlightClick="0" endSnd="0"/>
              </a:rPr>
              <a:t>https://news.artnet.com/market/tefaf-2017-art-market-report-880727</a:t>
            </a:r>
          </a:p>
        </p:txBody>
      </p:sp>
      <p:sp>
        <p:nvSpPr>
          <p:cNvPr id="2559" name="Shape 2559"/>
          <p:cNvSpPr/>
          <p:nvPr/>
        </p:nvSpPr>
        <p:spPr>
          <a:xfrm>
            <a:off x="13600568" y="2194858"/>
            <a:ext cx="4265431" cy="4265431"/>
          </a:xfrm>
          <a:prstGeom prst="ellipse">
            <a:avLst/>
          </a:prstGeom>
          <a:solidFill>
            <a:srgbClr val="F5D328">
              <a:alpha val="91291"/>
            </a:srgbClr>
          </a:solidFill>
          <a:ln w="12700">
            <a:miter lim="400000"/>
          </a:ln>
        </p:spPr>
        <p:txBody>
          <a:bodyPr lIns="50800" tIns="50800" rIns="50800" bIns="50800" anchor="ctr"/>
          <a:lstStyle/>
          <a:p>
            <a:pPr defTabSz="584200">
              <a:lnSpc>
                <a:spcPct val="120000"/>
              </a:lnSpc>
              <a:defRPr spc="560" sz="2800"/>
            </a:pPr>
          </a:p>
        </p:txBody>
      </p:sp>
      <p:sp>
        <p:nvSpPr>
          <p:cNvPr id="2560" name="Shape 2560"/>
          <p:cNvSpPr/>
          <p:nvPr/>
        </p:nvSpPr>
        <p:spPr>
          <a:xfrm>
            <a:off x="17225936" y="1853014"/>
            <a:ext cx="3092863" cy="3143663"/>
          </a:xfrm>
          <a:prstGeom prst="ellipse">
            <a:avLst/>
          </a:prstGeom>
          <a:solidFill>
            <a:srgbClr val="CF6E47">
              <a:alpha val="63043"/>
            </a:srgbClr>
          </a:solidFill>
          <a:ln w="12700">
            <a:miter lim="400000"/>
          </a:ln>
        </p:spPr>
        <p:txBody>
          <a:bodyPr lIns="50800" tIns="50800" rIns="50800" bIns="50800" anchor="ctr"/>
          <a:lstStyle/>
          <a:p>
            <a:pPr defTabSz="584200">
              <a:lnSpc>
                <a:spcPct val="120000"/>
              </a:lnSpc>
              <a:defRPr spc="560" sz="2800">
                <a:solidFill>
                  <a:srgbClr val="CF6E47"/>
                </a:solidFill>
              </a:defRPr>
            </a:pPr>
          </a:p>
        </p:txBody>
      </p:sp>
      <p:sp>
        <p:nvSpPr>
          <p:cNvPr id="2561" name="Shape 2561"/>
          <p:cNvSpPr/>
          <p:nvPr/>
        </p:nvSpPr>
        <p:spPr>
          <a:xfrm>
            <a:off x="11203134" y="7292049"/>
            <a:ext cx="6148715" cy="27228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F2B62D"/>
                </a:solidFill>
                <a:latin typeface="Brandon Grotesque Regular"/>
                <a:ea typeface="Brandon Grotesque Regular"/>
                <a:cs typeface="Brandon Grotesque Regular"/>
                <a:sym typeface="Brandon Grotesque Regular"/>
              </a:defRPr>
            </a:pPr>
            <a:r>
              <a:t>ART</a:t>
            </a:r>
            <a:r>
              <a:rPr>
                <a:latin typeface="+mj-lt"/>
                <a:ea typeface="+mj-ea"/>
                <a:cs typeface="+mj-cs"/>
                <a:sym typeface="Helvetica"/>
              </a:rPr>
              <a:t>  </a:t>
            </a:r>
          </a:p>
          <a:p>
            <a:pPr defTabSz="584200">
              <a:lnSpc>
                <a:spcPct val="120000"/>
              </a:lnSpc>
              <a:spcBef>
                <a:spcPts val="4200"/>
              </a:spcBef>
              <a:defRPr cap="none" spc="0" sz="3100">
                <a:latin typeface="Avenir Next"/>
                <a:ea typeface="Avenir Next"/>
                <a:cs typeface="Avenir Next"/>
                <a:sym typeface="Avenir Next"/>
              </a:defRPr>
            </a:pPr>
            <a:r>
              <a:t>In 2017, art sales created $45 billion USD, in revenue globally. </a:t>
            </a:r>
            <a:r>
              <a:rPr sz="1800"/>
              <a:t>3</a:t>
            </a:r>
            <a:r>
              <a:rPr sz="1800">
                <a:solidFill>
                  <a:srgbClr val="000000"/>
                </a:solidFill>
              </a:rPr>
              <a:t> </a:t>
            </a:r>
          </a:p>
        </p:txBody>
      </p:sp>
      <p:sp>
        <p:nvSpPr>
          <p:cNvPr id="2562" name="Shape 2562"/>
          <p:cNvSpPr/>
          <p:nvPr/>
        </p:nvSpPr>
        <p:spPr>
          <a:xfrm>
            <a:off x="14362551" y="3698035"/>
            <a:ext cx="2265503"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462" sz="4200">
                <a:solidFill>
                  <a:srgbClr val="000000"/>
                </a:solidFill>
                <a:latin typeface="Brandon Grotesque Regular"/>
                <a:ea typeface="Brandon Grotesque Regular"/>
                <a:cs typeface="Brandon Grotesque Regular"/>
                <a:sym typeface="Brandon Grotesque Regular"/>
              </a:defRPr>
            </a:lvl1pPr>
          </a:lstStyle>
          <a:p>
            <a:pPr/>
            <a:r>
              <a:t>$45 Bil</a:t>
            </a:r>
          </a:p>
        </p:txBody>
      </p:sp>
      <p:sp>
        <p:nvSpPr>
          <p:cNvPr id="2563" name="Shape 2563"/>
          <p:cNvSpPr/>
          <p:nvPr/>
        </p:nvSpPr>
        <p:spPr>
          <a:xfrm>
            <a:off x="18008631" y="2993043"/>
            <a:ext cx="2264969"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462" sz="4200">
                <a:solidFill>
                  <a:srgbClr val="000000"/>
                </a:solidFill>
                <a:latin typeface="Brandon Grotesque Regular"/>
                <a:ea typeface="Brandon Grotesque Regular"/>
                <a:cs typeface="Brandon Grotesque Regular"/>
                <a:sym typeface="Brandon Grotesque Regular"/>
              </a:defRPr>
            </a:lvl1pPr>
          </a:lstStyle>
          <a:p>
            <a:pPr/>
            <a:r>
              <a:t>$34 Bil</a:t>
            </a:r>
          </a:p>
        </p:txBody>
      </p:sp>
      <p:sp>
        <p:nvSpPr>
          <p:cNvPr id="2564" name="Shape 2564"/>
          <p:cNvSpPr/>
          <p:nvPr/>
        </p:nvSpPr>
        <p:spPr>
          <a:xfrm>
            <a:off x="14678570" y="1282568"/>
            <a:ext cx="1251510"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462" sz="4200">
                <a:latin typeface="Brandon Grotesque Regular"/>
                <a:ea typeface="Brandon Grotesque Regular"/>
                <a:cs typeface="Brandon Grotesque Regular"/>
                <a:sym typeface="Brandon Grotesque Regular"/>
              </a:defRPr>
            </a:lvl1pPr>
          </a:lstStyle>
          <a:p>
            <a:pPr/>
            <a:r>
              <a:t>ART</a:t>
            </a:r>
          </a:p>
        </p:txBody>
      </p:sp>
      <p:sp>
        <p:nvSpPr>
          <p:cNvPr id="2565" name="Shape 2565"/>
          <p:cNvSpPr/>
          <p:nvPr/>
        </p:nvSpPr>
        <p:spPr>
          <a:xfrm>
            <a:off x="16978211" y="1003169"/>
            <a:ext cx="5721960"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pc="462" sz="4200">
                <a:latin typeface="Brandon Grotesque Regular"/>
                <a:ea typeface="Brandon Grotesque Regular"/>
                <a:cs typeface="Brandon Grotesque Regular"/>
                <a:sym typeface="Brandon Grotesque Regular"/>
              </a:defRPr>
            </a:lvl1pPr>
          </a:lstStyle>
          <a:p>
            <a:pPr/>
            <a:r>
              <a:t>CROWDFUNDING</a:t>
            </a:r>
          </a:p>
        </p:txBody>
      </p:sp>
      <p:sp>
        <p:nvSpPr>
          <p:cNvPr id="2566" name="Shape 2566"/>
          <p:cNvSpPr/>
          <p:nvPr/>
        </p:nvSpPr>
        <p:spPr>
          <a:xfrm>
            <a:off x="3846952" y="4092238"/>
            <a:ext cx="2094921" cy="162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pc="462" sz="4200">
                <a:solidFill>
                  <a:srgbClr val="000000"/>
                </a:solidFill>
                <a:latin typeface="Brandon Grotesque Regular"/>
                <a:ea typeface="Brandon Grotesque Regular"/>
                <a:cs typeface="Brandon Grotesque Regular"/>
                <a:sym typeface="Brandon Grotesque Regular"/>
              </a:defRPr>
            </a:lvl1pPr>
          </a:lstStyle>
          <a:p>
            <a:pPr/>
            <a:r>
              <a:t>75.3 Mil</a:t>
            </a:r>
          </a:p>
        </p:txBody>
      </p:sp>
      <p:sp>
        <p:nvSpPr>
          <p:cNvPr id="2567" name="Shape 2567"/>
          <p:cNvSpPr/>
          <p:nvPr/>
        </p:nvSpPr>
        <p:spPr>
          <a:xfrm>
            <a:off x="3680785" y="2629479"/>
            <a:ext cx="2427254"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pc="462" sz="4200">
                <a:solidFill>
                  <a:srgbClr val="000000"/>
                </a:solidFill>
                <a:latin typeface="Brandon Grotesque Regular"/>
                <a:ea typeface="Brandon Grotesque Regular"/>
                <a:cs typeface="Brandon Grotesque Regular"/>
                <a:sym typeface="Brandon Grotesque Regular"/>
              </a:defRPr>
            </a:lvl1pPr>
          </a:lstStyle>
          <a:p>
            <a:pPr/>
            <a:r>
              <a:t>140 MIL</a:t>
            </a:r>
          </a:p>
        </p:txBody>
      </p:sp>
      <p:sp>
        <p:nvSpPr>
          <p:cNvPr id="2568" name="Shape 2568"/>
          <p:cNvSpPr/>
          <p:nvPr/>
        </p:nvSpPr>
        <p:spPr>
          <a:xfrm>
            <a:off x="2653528" y="6270249"/>
            <a:ext cx="3479668"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pc="462" sz="4200">
                <a:latin typeface="Brandon Grotesque Regular"/>
                <a:ea typeface="Brandon Grotesque Regular"/>
                <a:cs typeface="Brandon Grotesque Regular"/>
                <a:sym typeface="Brandon Grotesque Regular"/>
              </a:defRPr>
            </a:lvl1pPr>
          </a:lstStyle>
          <a:p>
            <a:pPr/>
            <a:r>
              <a:t>CreatIVES</a:t>
            </a:r>
          </a:p>
        </p:txBody>
      </p:sp>
      <p:sp>
        <p:nvSpPr>
          <p:cNvPr id="2569" name="Shape 2569"/>
          <p:cNvSpPr/>
          <p:nvPr/>
        </p:nvSpPr>
        <p:spPr>
          <a:xfrm>
            <a:off x="16394929" y="6270249"/>
            <a:ext cx="3479668"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pc="462" sz="4200">
                <a:latin typeface="Brandon Grotesque Regular"/>
                <a:ea typeface="Brandon Grotesque Regular"/>
                <a:cs typeface="Brandon Grotesque Regular"/>
                <a:sym typeface="Brandon Grotesque Regular"/>
              </a:defRPr>
            </a:lvl1pPr>
          </a:lstStyle>
          <a:p>
            <a:pPr/>
            <a:r>
              <a:t>INDUSTRY</a:t>
            </a:r>
          </a:p>
        </p:txBody>
      </p:sp>
      <p:sp>
        <p:nvSpPr>
          <p:cNvPr id="2570" name="Shape 2570"/>
          <p:cNvSpPr/>
          <p:nvPr/>
        </p:nvSpPr>
        <p:spPr>
          <a:xfrm>
            <a:off x="240896" y="11690542"/>
            <a:ext cx="10071628" cy="13868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lnSpc>
                <a:spcPct val="120000"/>
              </a:lnSpc>
              <a:defRPr i="1" spc="360" sz="1800"/>
            </a:pPr>
            <a:r>
              <a:t>1.https://en.wikipedia.org/wiki/The_Cultural_Creatives</a:t>
            </a:r>
          </a:p>
          <a:p>
            <a:pPr defTabSz="584200">
              <a:lnSpc>
                <a:spcPct val="120000"/>
              </a:lnSpc>
              <a:defRPr i="1" spc="360" sz="1800"/>
            </a:pPr>
          </a:p>
          <a:p>
            <a:pPr defTabSz="584200">
              <a:lnSpc>
                <a:spcPct val="120000"/>
              </a:lnSpc>
              <a:defRPr i="1" spc="360" sz="1800"/>
            </a:pPr>
            <a:r>
              <a:t>2.https://www.whitehouse.gov/sites/default/files/docs/millennials_report.pdf</a:t>
            </a:r>
          </a:p>
        </p:txBody>
      </p:sp>
      <p:sp>
        <p:nvSpPr>
          <p:cNvPr id="2571" name="Shape 2571"/>
          <p:cNvSpPr/>
          <p:nvPr/>
        </p:nvSpPr>
        <p:spPr>
          <a:xfrm>
            <a:off x="11125368" y="11437732"/>
            <a:ext cx="13381435" cy="7162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120000"/>
              </a:lnSpc>
              <a:defRPr i="1" spc="360" sz="1800" u="sng">
                <a:solidFill>
                  <a:srgbClr val="0000FF"/>
                </a:solidFill>
                <a:uFill>
                  <a:solidFill>
                    <a:srgbClr val="0000FF"/>
                  </a:solidFill>
                </a:uFill>
                <a:hlinkClick r:id="rId3" invalidUrl="" action="" tgtFrame="" tooltip="" history="1" highlightClick="0" endSnd="0"/>
              </a:defRPr>
            </a:lvl1pPr>
          </a:lstStyle>
          <a:p>
            <a:pPr>
              <a:defRPr>
                <a:solidFill>
                  <a:srgbClr val="FFFFFF"/>
                </a:solidFill>
                <a:uFillTx/>
              </a:defRPr>
            </a:pPr>
            <a:r>
              <a:rPr>
                <a:solidFill>
                  <a:srgbClr val="0000FF"/>
                </a:solidFill>
                <a:uFill>
                  <a:solidFill>
                    <a:srgbClr val="0000FF"/>
                  </a:solidFill>
                </a:uFill>
                <a:hlinkClick r:id="rId3" invalidUrl="" action="" tgtFrame="" tooltip="" history="1" highlightClick="0" endSnd="0"/>
              </a:rPr>
              <a:t>https://www.forbes.com/sites/chancebarnett/2015/06/09/trends-show-crowdfunding-to-surpass-vc-in-2016/#15e5d6844547</a:t>
            </a:r>
          </a:p>
        </p:txBody>
      </p:sp>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73" name="Shape 2573"/>
          <p:cNvSpPr/>
          <p:nvPr>
            <p:ph type="body" sz="quarter" idx="1"/>
          </p:nvPr>
        </p:nvSpPr>
        <p:spPr>
          <a:xfrm>
            <a:off x="888999" y="549436"/>
            <a:ext cx="5648427" cy="1016002"/>
          </a:xfrm>
          <a:prstGeom prst="rect">
            <a:avLst/>
          </a:prstGeom>
        </p:spPr>
        <p:txBody>
          <a:bodyPr/>
          <a:lstStyle>
            <a:lvl1pPr>
              <a:defRPr spc="500"/>
            </a:lvl1pPr>
          </a:lstStyle>
          <a:p>
            <a:pPr/>
            <a:r>
              <a:t>FINANCIALS </a:t>
            </a:r>
          </a:p>
        </p:txBody>
      </p:sp>
      <p:sp>
        <p:nvSpPr>
          <p:cNvPr id="2574" name="Shape 2574"/>
          <p:cNvSpPr/>
          <p:nvPr>
            <p:ph type="sldNum" sz="quarter" idx="4294967295"/>
          </p:nvPr>
        </p:nvSpPr>
        <p:spPr>
          <a:xfrm>
            <a:off x="23945850" y="13008609"/>
            <a:ext cx="306107" cy="279401"/>
          </a:xfrm>
          <a:prstGeom prst="rect">
            <a:avLst/>
          </a:prstGeom>
          <a:extLst>
            <a:ext uri="{C572A759-6A51-4108-AA02-DFA0A04FC94B}">
              <ma14:wrappingTextBoxFlag xmlns:ma14="http://schemas.microsoft.com/office/mac/drawingml/2011/main" val="1"/>
            </a:ext>
          </a:extLst>
        </p:spPr>
        <p:txBody>
          <a:bodyPr/>
          <a:lstStyle>
            <a:lvl1pPr algn="l" defTabSz="825500">
              <a:defRPr spc="132"/>
            </a:lvl1pPr>
          </a:lstStyle>
          <a:p>
            <a:pPr/>
            <a:fld id="{86CB4B4D-7CA3-9044-876B-883B54F8677D}" type="slidenum"/>
          </a:p>
        </p:txBody>
      </p:sp>
      <p:sp>
        <p:nvSpPr>
          <p:cNvPr id="2575" name="Shape 2575"/>
          <p:cNvSpPr/>
          <p:nvPr/>
        </p:nvSpPr>
        <p:spPr>
          <a:xfrm>
            <a:off x="709504" y="2776021"/>
            <a:ext cx="23351533" cy="1"/>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sp>
        <p:nvSpPr>
          <p:cNvPr id="2576" name="Shape 2576"/>
          <p:cNvSpPr/>
          <p:nvPr/>
        </p:nvSpPr>
        <p:spPr>
          <a:xfrm>
            <a:off x="684826" y="3626921"/>
            <a:ext cx="23400887" cy="1"/>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sp>
        <p:nvSpPr>
          <p:cNvPr id="2577" name="Shape 2577"/>
          <p:cNvSpPr/>
          <p:nvPr/>
        </p:nvSpPr>
        <p:spPr>
          <a:xfrm>
            <a:off x="9643774" y="2910856"/>
            <a:ext cx="2380423"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latin typeface="Brandon Grotesque Regular"/>
                <a:ea typeface="Brandon Grotesque Regular"/>
                <a:cs typeface="Brandon Grotesque Regular"/>
                <a:sym typeface="Brandon Grotesque Regular"/>
              </a:defRPr>
            </a:lvl1pPr>
          </a:lstStyle>
          <a:p>
            <a:pPr/>
            <a:r>
              <a:t>YEAR 2</a:t>
            </a:r>
          </a:p>
        </p:txBody>
      </p:sp>
      <p:sp>
        <p:nvSpPr>
          <p:cNvPr id="2578" name="Shape 2578"/>
          <p:cNvSpPr/>
          <p:nvPr/>
        </p:nvSpPr>
        <p:spPr>
          <a:xfrm>
            <a:off x="13005592" y="2890320"/>
            <a:ext cx="2380422"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latin typeface="Brandon Grotesque Regular"/>
                <a:ea typeface="Brandon Grotesque Regular"/>
                <a:cs typeface="Brandon Grotesque Regular"/>
                <a:sym typeface="Brandon Grotesque Regular"/>
              </a:defRPr>
            </a:lvl1pPr>
          </a:lstStyle>
          <a:p>
            <a:pPr/>
            <a:r>
              <a:t>YEAR 3</a:t>
            </a:r>
          </a:p>
        </p:txBody>
      </p:sp>
      <p:sp>
        <p:nvSpPr>
          <p:cNvPr id="2579" name="Shape 2579"/>
          <p:cNvSpPr/>
          <p:nvPr/>
        </p:nvSpPr>
        <p:spPr>
          <a:xfrm>
            <a:off x="16789325" y="2907391"/>
            <a:ext cx="2380423"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latin typeface="Brandon Grotesque Regular"/>
                <a:ea typeface="Brandon Grotesque Regular"/>
                <a:cs typeface="Brandon Grotesque Regular"/>
                <a:sym typeface="Brandon Grotesque Regular"/>
              </a:defRPr>
            </a:lvl1pPr>
          </a:lstStyle>
          <a:p>
            <a:pPr/>
            <a:r>
              <a:t>YEAR 4</a:t>
            </a:r>
          </a:p>
        </p:txBody>
      </p:sp>
      <p:sp>
        <p:nvSpPr>
          <p:cNvPr id="2580" name="Shape 2580"/>
          <p:cNvSpPr/>
          <p:nvPr/>
        </p:nvSpPr>
        <p:spPr>
          <a:xfrm>
            <a:off x="688207" y="3589893"/>
            <a:ext cx="3610472"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spc="308" sz="2800">
                <a:solidFill>
                  <a:srgbClr val="FFCE00"/>
                </a:solidFill>
                <a:latin typeface="Brandon Grotesque Regular"/>
                <a:ea typeface="Brandon Grotesque Regular"/>
                <a:cs typeface="Brandon Grotesque Regular"/>
                <a:sym typeface="Brandon Grotesque Regular"/>
              </a:defRPr>
            </a:lvl1pPr>
          </a:lstStyle>
          <a:p>
            <a:pPr/>
            <a:r>
              <a:t>Income</a:t>
            </a:r>
          </a:p>
        </p:txBody>
      </p:sp>
      <p:sp>
        <p:nvSpPr>
          <p:cNvPr id="2581" name="Shape 2581"/>
          <p:cNvSpPr/>
          <p:nvPr/>
        </p:nvSpPr>
        <p:spPr>
          <a:xfrm>
            <a:off x="686553" y="4784723"/>
            <a:ext cx="5245895"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spc="308" sz="2800">
                <a:solidFill>
                  <a:srgbClr val="DCDEE0"/>
                </a:solidFill>
                <a:latin typeface="Brandon Grotesque Regular"/>
                <a:ea typeface="Brandon Grotesque Regular"/>
                <a:cs typeface="Brandon Grotesque Regular"/>
                <a:sym typeface="Brandon Grotesque Regular"/>
              </a:defRPr>
            </a:lvl1pPr>
          </a:lstStyle>
          <a:p>
            <a:pPr/>
            <a:r>
              <a:t>Premium Users</a:t>
            </a:r>
          </a:p>
        </p:txBody>
      </p:sp>
      <p:sp>
        <p:nvSpPr>
          <p:cNvPr id="2582" name="Shape 2582"/>
          <p:cNvSpPr/>
          <p:nvPr/>
        </p:nvSpPr>
        <p:spPr>
          <a:xfrm>
            <a:off x="686553" y="5598904"/>
            <a:ext cx="5167287"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spc="308" sz="2800">
                <a:solidFill>
                  <a:srgbClr val="DCDEE0"/>
                </a:solidFill>
                <a:latin typeface="Brandon Grotesque Regular"/>
                <a:ea typeface="Brandon Grotesque Regular"/>
                <a:cs typeface="Brandon Grotesque Regular"/>
                <a:sym typeface="Brandon Grotesque Regular"/>
              </a:defRPr>
            </a:lvl1pPr>
          </a:lstStyle>
          <a:p>
            <a:pPr/>
            <a:r>
              <a:t>POOLED FUNDS</a:t>
            </a:r>
          </a:p>
        </p:txBody>
      </p:sp>
      <p:sp>
        <p:nvSpPr>
          <p:cNvPr id="2583" name="Shape 2583"/>
          <p:cNvSpPr/>
          <p:nvPr/>
        </p:nvSpPr>
        <p:spPr>
          <a:xfrm>
            <a:off x="688207" y="7076041"/>
            <a:ext cx="3610472"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spc="308" sz="2800">
                <a:solidFill>
                  <a:srgbClr val="FFCE00"/>
                </a:solidFill>
                <a:latin typeface="Brandon Grotesque Regular"/>
                <a:ea typeface="Brandon Grotesque Regular"/>
                <a:cs typeface="Brandon Grotesque Regular"/>
                <a:sym typeface="Brandon Grotesque Regular"/>
              </a:defRPr>
            </a:lvl1pPr>
          </a:lstStyle>
          <a:p>
            <a:pPr/>
            <a:r>
              <a:t>Expenses</a:t>
            </a:r>
          </a:p>
        </p:txBody>
      </p:sp>
      <p:sp>
        <p:nvSpPr>
          <p:cNvPr id="2584" name="Shape 2584"/>
          <p:cNvSpPr/>
          <p:nvPr/>
        </p:nvSpPr>
        <p:spPr>
          <a:xfrm>
            <a:off x="1230073" y="7667829"/>
            <a:ext cx="3610473"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spc="308" sz="2800">
                <a:solidFill>
                  <a:srgbClr val="DCDEE0"/>
                </a:solidFill>
                <a:latin typeface="Brandon Grotesque Regular"/>
                <a:ea typeface="Brandon Grotesque Regular"/>
                <a:cs typeface="Brandon Grotesque Regular"/>
                <a:sym typeface="Brandon Grotesque Regular"/>
              </a:defRPr>
            </a:lvl1pPr>
          </a:lstStyle>
          <a:p>
            <a:pPr/>
            <a:r>
              <a:t>Labor</a:t>
            </a:r>
          </a:p>
        </p:txBody>
      </p:sp>
      <p:sp>
        <p:nvSpPr>
          <p:cNvPr id="2585" name="Shape 2585"/>
          <p:cNvSpPr/>
          <p:nvPr/>
        </p:nvSpPr>
        <p:spPr>
          <a:xfrm>
            <a:off x="1230073" y="8366824"/>
            <a:ext cx="3610473"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spc="308" sz="2800">
                <a:solidFill>
                  <a:srgbClr val="DCDEE0"/>
                </a:solidFill>
                <a:latin typeface="Brandon Grotesque Regular"/>
                <a:ea typeface="Brandon Grotesque Regular"/>
                <a:cs typeface="Brandon Grotesque Regular"/>
                <a:sym typeface="Brandon Grotesque Regular"/>
              </a:defRPr>
            </a:lvl1pPr>
          </a:lstStyle>
          <a:p>
            <a:pPr/>
            <a:r>
              <a:t>Marketing</a:t>
            </a:r>
          </a:p>
        </p:txBody>
      </p:sp>
      <p:sp>
        <p:nvSpPr>
          <p:cNvPr id="2586" name="Shape 2586"/>
          <p:cNvSpPr/>
          <p:nvPr/>
        </p:nvSpPr>
        <p:spPr>
          <a:xfrm>
            <a:off x="1230073" y="9004668"/>
            <a:ext cx="3610473"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spc="308" sz="2800">
                <a:solidFill>
                  <a:srgbClr val="DCDEE0"/>
                </a:solidFill>
                <a:latin typeface="Brandon Grotesque Regular"/>
                <a:ea typeface="Brandon Grotesque Regular"/>
                <a:cs typeface="Brandon Grotesque Regular"/>
                <a:sym typeface="Brandon Grotesque Regular"/>
              </a:defRPr>
            </a:lvl1pPr>
          </a:lstStyle>
          <a:p>
            <a:pPr/>
            <a:r>
              <a:t>Office Space</a:t>
            </a:r>
          </a:p>
        </p:txBody>
      </p:sp>
      <p:sp>
        <p:nvSpPr>
          <p:cNvPr id="2587" name="Shape 2587"/>
          <p:cNvSpPr/>
          <p:nvPr/>
        </p:nvSpPr>
        <p:spPr>
          <a:xfrm>
            <a:off x="688207" y="6151085"/>
            <a:ext cx="3610472" cy="289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584200">
              <a:lnSpc>
                <a:spcPct val="120000"/>
              </a:lnSpc>
              <a:spcBef>
                <a:spcPts val="4200"/>
              </a:spcBef>
              <a:defRPr spc="308" sz="2800">
                <a:solidFill>
                  <a:srgbClr val="DCDEE0"/>
                </a:solidFill>
                <a:latin typeface="Brandon Grotesque Regular"/>
                <a:ea typeface="Brandon Grotesque Regular"/>
                <a:cs typeface="Brandon Grotesque Regular"/>
                <a:sym typeface="Brandon Grotesque Regular"/>
              </a:defRPr>
            </a:pPr>
            <a:r>
              <a:t>Gross Profit</a:t>
            </a:r>
          </a:p>
          <a:p>
            <a:pPr defTabSz="584200">
              <a:lnSpc>
                <a:spcPct val="120000"/>
              </a:lnSpc>
              <a:spcBef>
                <a:spcPts val="4200"/>
              </a:spcBef>
              <a:defRPr spc="308" sz="2800">
                <a:solidFill>
                  <a:srgbClr val="DCDEE0"/>
                </a:solidFill>
                <a:latin typeface="Brandon Grotesque Regular"/>
                <a:ea typeface="Brandon Grotesque Regular"/>
                <a:cs typeface="Brandon Grotesque Regular"/>
                <a:sym typeface="Brandon Grotesque Regular"/>
              </a:defRPr>
            </a:pPr>
          </a:p>
        </p:txBody>
      </p:sp>
      <p:sp>
        <p:nvSpPr>
          <p:cNvPr id="2588" name="Shape 2588"/>
          <p:cNvSpPr/>
          <p:nvPr/>
        </p:nvSpPr>
        <p:spPr>
          <a:xfrm>
            <a:off x="778894" y="10862950"/>
            <a:ext cx="23212752" cy="1"/>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sp>
        <p:nvSpPr>
          <p:cNvPr id="2589" name="Shape 2589"/>
          <p:cNvSpPr/>
          <p:nvPr/>
        </p:nvSpPr>
        <p:spPr>
          <a:xfrm>
            <a:off x="688207" y="10971355"/>
            <a:ext cx="3610472"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spc="308" sz="2800">
                <a:solidFill>
                  <a:srgbClr val="DCDEE0"/>
                </a:solidFill>
                <a:latin typeface="Brandon Grotesque Regular"/>
                <a:ea typeface="Brandon Grotesque Regular"/>
                <a:cs typeface="Brandon Grotesque Regular"/>
                <a:sym typeface="Brandon Grotesque Regular"/>
              </a:defRPr>
            </a:lvl1pPr>
          </a:lstStyle>
          <a:p>
            <a:pPr/>
            <a:r>
              <a:t>Net Profit</a:t>
            </a:r>
          </a:p>
        </p:txBody>
      </p:sp>
      <p:sp>
        <p:nvSpPr>
          <p:cNvPr id="2590" name="Shape 2590"/>
          <p:cNvSpPr/>
          <p:nvPr/>
        </p:nvSpPr>
        <p:spPr>
          <a:xfrm>
            <a:off x="9465974" y="4784723"/>
            <a:ext cx="238042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72,490</a:t>
            </a:r>
          </a:p>
        </p:txBody>
      </p:sp>
      <p:sp>
        <p:nvSpPr>
          <p:cNvPr id="2591" name="Shape 2591"/>
          <p:cNvSpPr/>
          <p:nvPr/>
        </p:nvSpPr>
        <p:spPr>
          <a:xfrm>
            <a:off x="9296508" y="5576865"/>
            <a:ext cx="2549889"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indent="228600" algn="r" defTabSz="584200">
              <a:lnSpc>
                <a:spcPct val="120000"/>
              </a:lnSpc>
              <a:spcBef>
                <a:spcPts val="4200"/>
              </a:spcBef>
              <a:defRPr spc="308" sz="2800">
                <a:solidFill>
                  <a:srgbClr val="DCDEE0"/>
                </a:solidFill>
              </a:defRPr>
            </a:pPr>
            <a:r>
              <a:t>$7,193,579</a:t>
            </a:r>
          </a:p>
        </p:txBody>
      </p:sp>
      <p:sp>
        <p:nvSpPr>
          <p:cNvPr id="2592" name="Shape 2592"/>
          <p:cNvSpPr/>
          <p:nvPr/>
        </p:nvSpPr>
        <p:spPr>
          <a:xfrm>
            <a:off x="9296508" y="6413086"/>
            <a:ext cx="2549889"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indent="228600" algn="r" defTabSz="584200">
              <a:lnSpc>
                <a:spcPct val="120000"/>
              </a:lnSpc>
              <a:spcBef>
                <a:spcPts val="4200"/>
              </a:spcBef>
              <a:defRPr spc="308" sz="2800">
                <a:solidFill>
                  <a:srgbClr val="DCDEE0"/>
                </a:solidFill>
              </a:defRPr>
            </a:pPr>
            <a:r>
              <a:t>$1,438,715</a:t>
            </a:r>
          </a:p>
        </p:txBody>
      </p:sp>
      <p:sp>
        <p:nvSpPr>
          <p:cNvPr id="2593" name="Shape 2593"/>
          <p:cNvSpPr/>
          <p:nvPr/>
        </p:nvSpPr>
        <p:spPr>
          <a:xfrm>
            <a:off x="9465974" y="7641111"/>
            <a:ext cx="238042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$1,052,000</a:t>
            </a:r>
          </a:p>
        </p:txBody>
      </p:sp>
      <p:sp>
        <p:nvSpPr>
          <p:cNvPr id="2594" name="Shape 2594"/>
          <p:cNvSpPr/>
          <p:nvPr/>
        </p:nvSpPr>
        <p:spPr>
          <a:xfrm>
            <a:off x="9465974" y="8324850"/>
            <a:ext cx="2380423" cy="533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$70,000</a:t>
            </a:r>
          </a:p>
        </p:txBody>
      </p:sp>
      <p:sp>
        <p:nvSpPr>
          <p:cNvPr id="2595" name="Shape 2595"/>
          <p:cNvSpPr/>
          <p:nvPr/>
        </p:nvSpPr>
        <p:spPr>
          <a:xfrm>
            <a:off x="9465974" y="8916799"/>
            <a:ext cx="238042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$55,000</a:t>
            </a:r>
          </a:p>
        </p:txBody>
      </p:sp>
      <p:sp>
        <p:nvSpPr>
          <p:cNvPr id="2596" name="Shape 2596"/>
          <p:cNvSpPr/>
          <p:nvPr/>
        </p:nvSpPr>
        <p:spPr>
          <a:xfrm>
            <a:off x="13005592" y="4784723"/>
            <a:ext cx="2380422"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392,066</a:t>
            </a:r>
          </a:p>
        </p:txBody>
      </p:sp>
      <p:sp>
        <p:nvSpPr>
          <p:cNvPr id="2597" name="Shape 2597"/>
          <p:cNvSpPr/>
          <p:nvPr/>
        </p:nvSpPr>
        <p:spPr>
          <a:xfrm>
            <a:off x="12479832" y="5576865"/>
            <a:ext cx="2906182"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indent="228600" algn="r" defTabSz="584200">
              <a:lnSpc>
                <a:spcPct val="120000"/>
              </a:lnSpc>
              <a:spcBef>
                <a:spcPts val="4200"/>
              </a:spcBef>
              <a:defRPr spc="308" sz="2800">
                <a:solidFill>
                  <a:srgbClr val="DCDEE0"/>
                </a:solidFill>
              </a:defRPr>
            </a:pPr>
            <a:r>
              <a:t>$49,801,942</a:t>
            </a:r>
          </a:p>
        </p:txBody>
      </p:sp>
      <p:sp>
        <p:nvSpPr>
          <p:cNvPr id="2598" name="Shape 2598"/>
          <p:cNvSpPr/>
          <p:nvPr/>
        </p:nvSpPr>
        <p:spPr>
          <a:xfrm>
            <a:off x="12615067" y="6413086"/>
            <a:ext cx="2770947"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indent="228600" algn="r" defTabSz="584200">
              <a:lnSpc>
                <a:spcPct val="120000"/>
              </a:lnSpc>
              <a:spcBef>
                <a:spcPts val="4200"/>
              </a:spcBef>
              <a:defRPr spc="308" sz="2800">
                <a:solidFill>
                  <a:srgbClr val="DCDEE0"/>
                </a:solidFill>
              </a:defRPr>
            </a:pPr>
            <a:r>
              <a:t>$9,960,388</a:t>
            </a:r>
          </a:p>
        </p:txBody>
      </p:sp>
      <p:sp>
        <p:nvSpPr>
          <p:cNvPr id="2599" name="Shape 2599"/>
          <p:cNvSpPr/>
          <p:nvPr/>
        </p:nvSpPr>
        <p:spPr>
          <a:xfrm>
            <a:off x="16827425" y="4784723"/>
            <a:ext cx="238042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1,010,201</a:t>
            </a:r>
          </a:p>
        </p:txBody>
      </p:sp>
      <p:sp>
        <p:nvSpPr>
          <p:cNvPr id="2600" name="Shape 2600"/>
          <p:cNvSpPr/>
          <p:nvPr/>
        </p:nvSpPr>
        <p:spPr>
          <a:xfrm>
            <a:off x="16193527" y="5576865"/>
            <a:ext cx="3014321"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indent="228600" algn="r" defTabSz="584200">
              <a:lnSpc>
                <a:spcPct val="120000"/>
              </a:lnSpc>
              <a:spcBef>
                <a:spcPts val="4200"/>
              </a:spcBef>
              <a:defRPr spc="308" sz="2800">
                <a:solidFill>
                  <a:srgbClr val="DCDEE0"/>
                </a:solidFill>
              </a:defRPr>
            </a:pPr>
            <a:r>
              <a:t>$203,402,113</a:t>
            </a:r>
          </a:p>
        </p:txBody>
      </p:sp>
      <p:sp>
        <p:nvSpPr>
          <p:cNvPr id="2601" name="Shape 2601"/>
          <p:cNvSpPr/>
          <p:nvPr/>
        </p:nvSpPr>
        <p:spPr>
          <a:xfrm>
            <a:off x="16193527" y="6413086"/>
            <a:ext cx="3014321"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indent="228600" algn="r" defTabSz="584200">
              <a:lnSpc>
                <a:spcPct val="120000"/>
              </a:lnSpc>
              <a:spcBef>
                <a:spcPts val="4200"/>
              </a:spcBef>
              <a:defRPr spc="308" sz="2800">
                <a:solidFill>
                  <a:srgbClr val="DCDEE0"/>
                </a:solidFill>
              </a:defRPr>
            </a:pPr>
            <a:r>
              <a:t>$40,680,422</a:t>
            </a:r>
          </a:p>
        </p:txBody>
      </p:sp>
      <p:sp>
        <p:nvSpPr>
          <p:cNvPr id="2602" name="Shape 2602"/>
          <p:cNvSpPr/>
          <p:nvPr/>
        </p:nvSpPr>
        <p:spPr>
          <a:xfrm>
            <a:off x="9821574" y="11007393"/>
            <a:ext cx="238042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spc="308" sz="2800">
                <a:solidFill>
                  <a:srgbClr val="DCDEE0"/>
                </a:solidFill>
              </a:defRPr>
            </a:lvl1pPr>
          </a:lstStyle>
          <a:p>
            <a:pPr/>
            <a:r>
              <a:t>$203,715</a:t>
            </a:r>
          </a:p>
        </p:txBody>
      </p:sp>
      <p:sp>
        <p:nvSpPr>
          <p:cNvPr id="2603" name="Shape 2603"/>
          <p:cNvSpPr/>
          <p:nvPr/>
        </p:nvSpPr>
        <p:spPr>
          <a:xfrm>
            <a:off x="12665867" y="11007393"/>
            <a:ext cx="2669347"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indent="228600" algn="r" defTabSz="584200">
              <a:lnSpc>
                <a:spcPct val="120000"/>
              </a:lnSpc>
              <a:spcBef>
                <a:spcPts val="4200"/>
              </a:spcBef>
              <a:defRPr spc="308" sz="2800">
                <a:solidFill>
                  <a:srgbClr val="DCDEE0"/>
                </a:solidFill>
              </a:defRPr>
            </a:pPr>
            <a:r>
              <a:t>$8,168,388</a:t>
            </a:r>
          </a:p>
        </p:txBody>
      </p:sp>
      <p:sp>
        <p:nvSpPr>
          <p:cNvPr id="2604" name="Shape 2604"/>
          <p:cNvSpPr/>
          <p:nvPr/>
        </p:nvSpPr>
        <p:spPr>
          <a:xfrm>
            <a:off x="16534035" y="10971355"/>
            <a:ext cx="267381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$37,886,422</a:t>
            </a:r>
          </a:p>
        </p:txBody>
      </p:sp>
      <p:sp>
        <p:nvSpPr>
          <p:cNvPr id="2605" name="Shape 2605"/>
          <p:cNvSpPr/>
          <p:nvPr/>
        </p:nvSpPr>
        <p:spPr>
          <a:xfrm>
            <a:off x="1230073" y="9610435"/>
            <a:ext cx="3610473"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spc="308" sz="2800">
                <a:solidFill>
                  <a:srgbClr val="DCDEE0"/>
                </a:solidFill>
                <a:latin typeface="Brandon Grotesque Regular"/>
                <a:ea typeface="Brandon Grotesque Regular"/>
                <a:cs typeface="Brandon Grotesque Regular"/>
                <a:sym typeface="Brandon Grotesque Regular"/>
              </a:defRPr>
            </a:lvl1pPr>
          </a:lstStyle>
          <a:p>
            <a:pPr/>
            <a:r>
              <a:t>IT</a:t>
            </a:r>
          </a:p>
        </p:txBody>
      </p:sp>
      <p:sp>
        <p:nvSpPr>
          <p:cNvPr id="2606" name="Shape 2606"/>
          <p:cNvSpPr/>
          <p:nvPr/>
        </p:nvSpPr>
        <p:spPr>
          <a:xfrm>
            <a:off x="9465974" y="9601116"/>
            <a:ext cx="238042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$33,000</a:t>
            </a:r>
          </a:p>
        </p:txBody>
      </p:sp>
      <p:sp>
        <p:nvSpPr>
          <p:cNvPr id="2607" name="Shape 2607"/>
          <p:cNvSpPr/>
          <p:nvPr/>
        </p:nvSpPr>
        <p:spPr>
          <a:xfrm>
            <a:off x="13005592" y="7641111"/>
            <a:ext cx="2380422"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$1,552,000</a:t>
            </a:r>
          </a:p>
        </p:txBody>
      </p:sp>
      <p:sp>
        <p:nvSpPr>
          <p:cNvPr id="2608" name="Shape 2608"/>
          <p:cNvSpPr/>
          <p:nvPr/>
        </p:nvSpPr>
        <p:spPr>
          <a:xfrm>
            <a:off x="13005592" y="8324850"/>
            <a:ext cx="2380422" cy="533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$120,000</a:t>
            </a:r>
          </a:p>
        </p:txBody>
      </p:sp>
      <p:sp>
        <p:nvSpPr>
          <p:cNvPr id="2609" name="Shape 2609"/>
          <p:cNvSpPr/>
          <p:nvPr/>
        </p:nvSpPr>
        <p:spPr>
          <a:xfrm>
            <a:off x="13005592" y="8916799"/>
            <a:ext cx="2380422"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$100,000</a:t>
            </a:r>
          </a:p>
        </p:txBody>
      </p:sp>
      <p:sp>
        <p:nvSpPr>
          <p:cNvPr id="2610" name="Shape 2610"/>
          <p:cNvSpPr/>
          <p:nvPr/>
        </p:nvSpPr>
        <p:spPr>
          <a:xfrm>
            <a:off x="13005592" y="9601116"/>
            <a:ext cx="2380422"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$35,000</a:t>
            </a:r>
          </a:p>
        </p:txBody>
      </p:sp>
      <p:sp>
        <p:nvSpPr>
          <p:cNvPr id="2611" name="Shape 2611"/>
          <p:cNvSpPr/>
          <p:nvPr/>
        </p:nvSpPr>
        <p:spPr>
          <a:xfrm>
            <a:off x="16827425" y="7641111"/>
            <a:ext cx="238042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$2,552,000</a:t>
            </a:r>
          </a:p>
        </p:txBody>
      </p:sp>
      <p:sp>
        <p:nvSpPr>
          <p:cNvPr id="2612" name="Shape 2612"/>
          <p:cNvSpPr/>
          <p:nvPr/>
        </p:nvSpPr>
        <p:spPr>
          <a:xfrm>
            <a:off x="16827425" y="8324850"/>
            <a:ext cx="2380423" cy="533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$120,000</a:t>
            </a:r>
          </a:p>
        </p:txBody>
      </p:sp>
      <p:sp>
        <p:nvSpPr>
          <p:cNvPr id="2613" name="Shape 2613"/>
          <p:cNvSpPr/>
          <p:nvPr/>
        </p:nvSpPr>
        <p:spPr>
          <a:xfrm>
            <a:off x="16827425" y="8880763"/>
            <a:ext cx="238042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$100,000</a:t>
            </a:r>
          </a:p>
        </p:txBody>
      </p:sp>
      <p:sp>
        <p:nvSpPr>
          <p:cNvPr id="2614" name="Shape 2614"/>
          <p:cNvSpPr/>
          <p:nvPr/>
        </p:nvSpPr>
        <p:spPr>
          <a:xfrm>
            <a:off x="16827425" y="9565078"/>
            <a:ext cx="238042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$37,000</a:t>
            </a:r>
          </a:p>
        </p:txBody>
      </p:sp>
      <p:sp>
        <p:nvSpPr>
          <p:cNvPr id="2615" name="Shape 2615"/>
          <p:cNvSpPr/>
          <p:nvPr/>
        </p:nvSpPr>
        <p:spPr>
          <a:xfrm>
            <a:off x="686553" y="4206131"/>
            <a:ext cx="5245895"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spc="308" sz="2800">
                <a:solidFill>
                  <a:srgbClr val="DCDEE0"/>
                </a:solidFill>
                <a:latin typeface="Brandon Grotesque Regular"/>
                <a:ea typeface="Brandon Grotesque Regular"/>
                <a:cs typeface="Brandon Grotesque Regular"/>
                <a:sym typeface="Brandon Grotesque Regular"/>
              </a:defRPr>
            </a:lvl1pPr>
          </a:lstStyle>
          <a:p>
            <a:pPr/>
            <a:r>
              <a:t>PLATFORM Users</a:t>
            </a:r>
          </a:p>
        </p:txBody>
      </p:sp>
      <p:sp>
        <p:nvSpPr>
          <p:cNvPr id="2616" name="Shape 2616"/>
          <p:cNvSpPr/>
          <p:nvPr/>
        </p:nvSpPr>
        <p:spPr>
          <a:xfrm>
            <a:off x="9465974" y="4244231"/>
            <a:ext cx="238042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362,454</a:t>
            </a:r>
          </a:p>
        </p:txBody>
      </p:sp>
      <p:sp>
        <p:nvSpPr>
          <p:cNvPr id="2617" name="Shape 2617"/>
          <p:cNvSpPr/>
          <p:nvPr/>
        </p:nvSpPr>
        <p:spPr>
          <a:xfrm>
            <a:off x="13005592" y="4244231"/>
            <a:ext cx="2380422"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1,960,330</a:t>
            </a:r>
          </a:p>
        </p:txBody>
      </p:sp>
      <p:sp>
        <p:nvSpPr>
          <p:cNvPr id="2618" name="Shape 2618"/>
          <p:cNvSpPr/>
          <p:nvPr/>
        </p:nvSpPr>
        <p:spPr>
          <a:xfrm>
            <a:off x="16827425" y="4244231"/>
            <a:ext cx="238042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5,051,006</a:t>
            </a:r>
          </a:p>
        </p:txBody>
      </p:sp>
      <p:sp>
        <p:nvSpPr>
          <p:cNvPr id="2619" name="Shape 2619"/>
          <p:cNvSpPr/>
          <p:nvPr/>
        </p:nvSpPr>
        <p:spPr>
          <a:xfrm>
            <a:off x="5712621" y="775403"/>
            <a:ext cx="5497249"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pc="308" sz="2800">
                <a:latin typeface="Brandon Grotesque Bold"/>
                <a:ea typeface="Brandon Grotesque Bold"/>
                <a:cs typeface="Brandon Grotesque Bold"/>
                <a:sym typeface="Brandon Grotesque Bold"/>
              </a:defRPr>
            </a:lvl1pPr>
          </a:lstStyle>
          <a:p>
            <a:pPr/>
            <a:r>
              <a:t>SCENARIO 1</a:t>
            </a:r>
          </a:p>
        </p:txBody>
      </p:sp>
      <p:sp>
        <p:nvSpPr>
          <p:cNvPr id="2620" name="Shape 2620"/>
          <p:cNvSpPr/>
          <p:nvPr/>
        </p:nvSpPr>
        <p:spPr>
          <a:xfrm>
            <a:off x="5703324" y="2852220"/>
            <a:ext cx="2380423"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latin typeface="Brandon Grotesque Regular"/>
                <a:ea typeface="Brandon Grotesque Regular"/>
                <a:cs typeface="Brandon Grotesque Regular"/>
                <a:sym typeface="Brandon Grotesque Regular"/>
              </a:defRPr>
            </a:lvl1pPr>
          </a:lstStyle>
          <a:p>
            <a:pPr/>
            <a:r>
              <a:t>YEAR 1</a:t>
            </a:r>
          </a:p>
        </p:txBody>
      </p:sp>
      <p:sp>
        <p:nvSpPr>
          <p:cNvPr id="2621" name="Shape 2621"/>
          <p:cNvSpPr/>
          <p:nvPr/>
        </p:nvSpPr>
        <p:spPr>
          <a:xfrm>
            <a:off x="1230073" y="10165772"/>
            <a:ext cx="3610473"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spc="308" sz="2800">
                <a:solidFill>
                  <a:srgbClr val="DCDEE0"/>
                </a:solidFill>
                <a:latin typeface="Brandon Grotesque Regular"/>
                <a:ea typeface="Brandon Grotesque Regular"/>
                <a:cs typeface="Brandon Grotesque Regular"/>
                <a:sym typeface="Brandon Grotesque Regular"/>
              </a:defRPr>
            </a:lvl1pPr>
          </a:lstStyle>
          <a:p>
            <a:pPr/>
            <a:r>
              <a:t>Legal</a:t>
            </a:r>
          </a:p>
        </p:txBody>
      </p:sp>
      <p:sp>
        <p:nvSpPr>
          <p:cNvPr id="2622" name="Shape 2622"/>
          <p:cNvSpPr/>
          <p:nvPr/>
        </p:nvSpPr>
        <p:spPr>
          <a:xfrm>
            <a:off x="9465974" y="10156453"/>
            <a:ext cx="238042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$25,000</a:t>
            </a:r>
          </a:p>
        </p:txBody>
      </p:sp>
      <p:sp>
        <p:nvSpPr>
          <p:cNvPr id="2623" name="Shape 2623"/>
          <p:cNvSpPr/>
          <p:nvPr/>
        </p:nvSpPr>
        <p:spPr>
          <a:xfrm>
            <a:off x="13005592" y="10156453"/>
            <a:ext cx="2380422"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$30,000</a:t>
            </a:r>
          </a:p>
        </p:txBody>
      </p:sp>
      <p:sp>
        <p:nvSpPr>
          <p:cNvPr id="2624" name="Shape 2624"/>
          <p:cNvSpPr/>
          <p:nvPr/>
        </p:nvSpPr>
        <p:spPr>
          <a:xfrm>
            <a:off x="16827425" y="10120415"/>
            <a:ext cx="238042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$30,000</a:t>
            </a:r>
          </a:p>
        </p:txBody>
      </p:sp>
      <p:sp>
        <p:nvSpPr>
          <p:cNvPr id="2625" name="Shape 2625"/>
          <p:cNvSpPr/>
          <p:nvPr/>
        </p:nvSpPr>
        <p:spPr>
          <a:xfrm>
            <a:off x="542212" y="5178609"/>
            <a:ext cx="1321918"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lnSpc>
                <a:spcPct val="120000"/>
              </a:lnSpc>
              <a:spcBef>
                <a:spcPts val="4200"/>
              </a:spcBef>
              <a:defRPr spc="308" sz="2800">
                <a:solidFill>
                  <a:srgbClr val="DCDEE0"/>
                </a:solidFill>
                <a:latin typeface="Brandon Grotesque Regular"/>
                <a:ea typeface="Brandon Grotesque Regular"/>
                <a:cs typeface="Brandon Grotesque Regular"/>
                <a:sym typeface="Brandon Grotesque Regular"/>
              </a:defRPr>
            </a:lvl1pPr>
          </a:lstStyle>
          <a:p>
            <a:pPr/>
            <a:r>
              <a:t> (20%)</a:t>
            </a:r>
          </a:p>
        </p:txBody>
      </p:sp>
      <p:sp>
        <p:nvSpPr>
          <p:cNvPr id="2626" name="Shape 2626"/>
          <p:cNvSpPr/>
          <p:nvPr/>
        </p:nvSpPr>
        <p:spPr>
          <a:xfrm>
            <a:off x="5712621" y="1211426"/>
            <a:ext cx="5889659" cy="264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pc="308" sz="2800">
                <a:latin typeface="Brandon Grotesque Regular"/>
                <a:ea typeface="Brandon Grotesque Regular"/>
                <a:cs typeface="Brandon Grotesque Regular"/>
                <a:sym typeface="Brandon Grotesque Regular"/>
              </a:defRPr>
            </a:pPr>
            <a:r>
              <a:t>Paying Customers 20%</a:t>
            </a:r>
          </a:p>
          <a:p>
            <a:pPr>
              <a:defRPr spc="308" sz="2800">
                <a:latin typeface="Brandon Grotesque Regular"/>
                <a:ea typeface="Brandon Grotesque Regular"/>
                <a:cs typeface="Brandon Grotesque Regular"/>
                <a:sym typeface="Brandon Grotesque Regular"/>
              </a:defRPr>
            </a:pPr>
            <a:r>
              <a:t>SubscriptIon/month $9.99</a:t>
            </a:r>
          </a:p>
          <a:p>
            <a:pPr>
              <a:defRPr spc="308" sz="2800">
                <a:latin typeface="Brandon Grotesque Regular"/>
                <a:ea typeface="Brandon Grotesque Regular"/>
                <a:cs typeface="Brandon Grotesque Regular"/>
                <a:sym typeface="Brandon Grotesque Regular"/>
              </a:defRPr>
            </a:pPr>
            <a:r>
              <a:t>ComMission 20%</a:t>
            </a:r>
          </a:p>
          <a:p>
            <a:pPr>
              <a:defRPr spc="308" sz="2800">
                <a:latin typeface="Brandon Grotesque Regular"/>
                <a:ea typeface="Brandon Grotesque Regular"/>
                <a:cs typeface="Brandon Grotesque Regular"/>
                <a:sym typeface="Brandon Grotesque Regular"/>
              </a:defRPr>
            </a:pPr>
            <a:r>
              <a:t>-</a:t>
            </a:r>
          </a:p>
        </p:txBody>
      </p:sp>
      <p:sp>
        <p:nvSpPr>
          <p:cNvPr id="2627" name="Shape 2627"/>
          <p:cNvSpPr/>
          <p:nvPr/>
        </p:nvSpPr>
        <p:spPr>
          <a:xfrm>
            <a:off x="5785248" y="4784723"/>
            <a:ext cx="238042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4,101</a:t>
            </a:r>
          </a:p>
        </p:txBody>
      </p:sp>
      <p:sp>
        <p:nvSpPr>
          <p:cNvPr id="2628" name="Shape 2628"/>
          <p:cNvSpPr/>
          <p:nvPr/>
        </p:nvSpPr>
        <p:spPr>
          <a:xfrm>
            <a:off x="5785248" y="5576865"/>
            <a:ext cx="238042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indent="228600" algn="r" defTabSz="584200">
              <a:lnSpc>
                <a:spcPct val="120000"/>
              </a:lnSpc>
              <a:spcBef>
                <a:spcPts val="4200"/>
              </a:spcBef>
              <a:defRPr spc="308" sz="2800">
                <a:solidFill>
                  <a:srgbClr val="DCDEE0"/>
                </a:solidFill>
              </a:defRPr>
            </a:pPr>
            <a:r>
              <a:t>$280,257</a:t>
            </a:r>
          </a:p>
        </p:txBody>
      </p:sp>
      <p:sp>
        <p:nvSpPr>
          <p:cNvPr id="2629" name="Shape 2629"/>
          <p:cNvSpPr/>
          <p:nvPr/>
        </p:nvSpPr>
        <p:spPr>
          <a:xfrm>
            <a:off x="5785248" y="6413086"/>
            <a:ext cx="238042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indent="228600" algn="r" defTabSz="584200">
              <a:lnSpc>
                <a:spcPct val="120000"/>
              </a:lnSpc>
              <a:spcBef>
                <a:spcPts val="4200"/>
              </a:spcBef>
              <a:defRPr spc="308" sz="2800">
                <a:solidFill>
                  <a:srgbClr val="DCDEE0"/>
                </a:solidFill>
              </a:defRPr>
            </a:pPr>
            <a:r>
              <a:t>$56,102</a:t>
            </a:r>
          </a:p>
        </p:txBody>
      </p:sp>
      <p:sp>
        <p:nvSpPr>
          <p:cNvPr id="2630" name="Shape 2630"/>
          <p:cNvSpPr/>
          <p:nvPr/>
        </p:nvSpPr>
        <p:spPr>
          <a:xfrm>
            <a:off x="5785248" y="7641111"/>
            <a:ext cx="238042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$852,000</a:t>
            </a:r>
          </a:p>
        </p:txBody>
      </p:sp>
      <p:sp>
        <p:nvSpPr>
          <p:cNvPr id="2631" name="Shape 2631"/>
          <p:cNvSpPr/>
          <p:nvPr/>
        </p:nvSpPr>
        <p:spPr>
          <a:xfrm>
            <a:off x="5785248" y="8324850"/>
            <a:ext cx="2380423" cy="533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$70,000</a:t>
            </a:r>
          </a:p>
        </p:txBody>
      </p:sp>
      <p:sp>
        <p:nvSpPr>
          <p:cNvPr id="2632" name="Shape 2632"/>
          <p:cNvSpPr/>
          <p:nvPr/>
        </p:nvSpPr>
        <p:spPr>
          <a:xfrm>
            <a:off x="5785248" y="8916799"/>
            <a:ext cx="238042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$55,000</a:t>
            </a:r>
          </a:p>
        </p:txBody>
      </p:sp>
      <p:sp>
        <p:nvSpPr>
          <p:cNvPr id="2633" name="Shape 2633"/>
          <p:cNvSpPr/>
          <p:nvPr/>
        </p:nvSpPr>
        <p:spPr>
          <a:xfrm>
            <a:off x="5785248" y="9601116"/>
            <a:ext cx="238042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$30,000</a:t>
            </a:r>
          </a:p>
        </p:txBody>
      </p:sp>
      <p:sp>
        <p:nvSpPr>
          <p:cNvPr id="2634" name="Shape 2634"/>
          <p:cNvSpPr/>
          <p:nvPr/>
        </p:nvSpPr>
        <p:spPr>
          <a:xfrm>
            <a:off x="5785248" y="4244231"/>
            <a:ext cx="238042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20,507</a:t>
            </a:r>
          </a:p>
        </p:txBody>
      </p:sp>
      <p:sp>
        <p:nvSpPr>
          <p:cNvPr id="2635" name="Shape 2635"/>
          <p:cNvSpPr/>
          <p:nvPr/>
        </p:nvSpPr>
        <p:spPr>
          <a:xfrm>
            <a:off x="5785248" y="10156453"/>
            <a:ext cx="238042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$25,000</a:t>
            </a:r>
          </a:p>
        </p:txBody>
      </p:sp>
      <p:sp>
        <p:nvSpPr>
          <p:cNvPr id="2636" name="Shape 2636"/>
          <p:cNvSpPr/>
          <p:nvPr/>
        </p:nvSpPr>
        <p:spPr>
          <a:xfrm>
            <a:off x="6055653" y="10947399"/>
            <a:ext cx="2669347"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spc="308" sz="2800">
                <a:solidFill>
                  <a:srgbClr val="DCDEE0"/>
                </a:solidFill>
              </a:defRPr>
            </a:lvl1pPr>
          </a:lstStyle>
          <a:p>
            <a:pPr/>
            <a:r>
              <a:t>-$975,898</a:t>
            </a:r>
          </a:p>
        </p:txBody>
      </p:sp>
      <p:sp>
        <p:nvSpPr>
          <p:cNvPr id="2637" name="Shape 2637"/>
          <p:cNvSpPr/>
          <p:nvPr/>
        </p:nvSpPr>
        <p:spPr>
          <a:xfrm>
            <a:off x="542212" y="6600164"/>
            <a:ext cx="1321918"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lnSpc>
                <a:spcPct val="120000"/>
              </a:lnSpc>
              <a:spcBef>
                <a:spcPts val="4200"/>
              </a:spcBef>
              <a:defRPr spc="308" sz="2800">
                <a:solidFill>
                  <a:srgbClr val="DCDEE0"/>
                </a:solidFill>
                <a:latin typeface="Brandon Grotesque Regular"/>
                <a:ea typeface="Brandon Grotesque Regular"/>
                <a:cs typeface="Brandon Grotesque Regular"/>
                <a:sym typeface="Brandon Grotesque Regular"/>
              </a:defRPr>
            </a:lvl1pPr>
          </a:lstStyle>
          <a:p>
            <a:pPr/>
            <a:r>
              <a:t> (20%)</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6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6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19" grpId="1"/>
      <p:bldP build="whole" bldLvl="1" animBg="1" rev="0" advAuto="0" spid="2626" grpId="2"/>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39" name="Shape 2639"/>
          <p:cNvSpPr/>
          <p:nvPr>
            <p:ph type="body" sz="quarter" idx="1"/>
          </p:nvPr>
        </p:nvSpPr>
        <p:spPr>
          <a:xfrm>
            <a:off x="888999" y="549436"/>
            <a:ext cx="5648427" cy="1016002"/>
          </a:xfrm>
          <a:prstGeom prst="rect">
            <a:avLst/>
          </a:prstGeom>
        </p:spPr>
        <p:txBody>
          <a:bodyPr/>
          <a:lstStyle>
            <a:lvl1pPr>
              <a:defRPr spc="500"/>
            </a:lvl1pPr>
          </a:lstStyle>
          <a:p>
            <a:pPr/>
            <a:r>
              <a:t>FINANCIALS </a:t>
            </a:r>
          </a:p>
        </p:txBody>
      </p:sp>
      <p:sp>
        <p:nvSpPr>
          <p:cNvPr id="2640" name="Shape 2640"/>
          <p:cNvSpPr/>
          <p:nvPr>
            <p:ph type="sldNum" sz="quarter" idx="4294967295"/>
          </p:nvPr>
        </p:nvSpPr>
        <p:spPr>
          <a:xfrm>
            <a:off x="23945850" y="13008609"/>
            <a:ext cx="317344" cy="279401"/>
          </a:xfrm>
          <a:prstGeom prst="rect">
            <a:avLst/>
          </a:prstGeom>
          <a:extLst>
            <a:ext uri="{C572A759-6A51-4108-AA02-DFA0A04FC94B}">
              <ma14:wrappingTextBoxFlag xmlns:ma14="http://schemas.microsoft.com/office/mac/drawingml/2011/main" val="1"/>
            </a:ext>
          </a:extLst>
        </p:spPr>
        <p:txBody>
          <a:bodyPr/>
          <a:lstStyle>
            <a:lvl1pPr algn="l" defTabSz="825500">
              <a:defRPr spc="132"/>
            </a:lvl1pPr>
          </a:lstStyle>
          <a:p>
            <a:pPr/>
            <a:fld id="{86CB4B4D-7CA3-9044-876B-883B54F8677D}" type="slidenum"/>
          </a:p>
        </p:txBody>
      </p:sp>
      <p:sp>
        <p:nvSpPr>
          <p:cNvPr id="2641" name="Shape 2641"/>
          <p:cNvSpPr/>
          <p:nvPr/>
        </p:nvSpPr>
        <p:spPr>
          <a:xfrm>
            <a:off x="709504" y="2776021"/>
            <a:ext cx="23351533" cy="1"/>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sp>
        <p:nvSpPr>
          <p:cNvPr id="2642" name="Shape 2642"/>
          <p:cNvSpPr/>
          <p:nvPr/>
        </p:nvSpPr>
        <p:spPr>
          <a:xfrm>
            <a:off x="684826" y="3626921"/>
            <a:ext cx="23400887" cy="1"/>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sp>
        <p:nvSpPr>
          <p:cNvPr id="2643" name="Shape 2643"/>
          <p:cNvSpPr/>
          <p:nvPr/>
        </p:nvSpPr>
        <p:spPr>
          <a:xfrm>
            <a:off x="9643774" y="2910856"/>
            <a:ext cx="2380423"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latin typeface="Brandon Grotesque Regular"/>
                <a:ea typeface="Brandon Grotesque Regular"/>
                <a:cs typeface="Brandon Grotesque Regular"/>
                <a:sym typeface="Brandon Grotesque Regular"/>
              </a:defRPr>
            </a:lvl1pPr>
          </a:lstStyle>
          <a:p>
            <a:pPr/>
            <a:r>
              <a:t>YEAR 2</a:t>
            </a:r>
          </a:p>
        </p:txBody>
      </p:sp>
      <p:sp>
        <p:nvSpPr>
          <p:cNvPr id="2644" name="Shape 2644"/>
          <p:cNvSpPr/>
          <p:nvPr/>
        </p:nvSpPr>
        <p:spPr>
          <a:xfrm>
            <a:off x="13005592" y="2890320"/>
            <a:ext cx="2380422"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latin typeface="Brandon Grotesque Regular"/>
                <a:ea typeface="Brandon Grotesque Regular"/>
                <a:cs typeface="Brandon Grotesque Regular"/>
                <a:sym typeface="Brandon Grotesque Regular"/>
              </a:defRPr>
            </a:lvl1pPr>
          </a:lstStyle>
          <a:p>
            <a:pPr/>
            <a:r>
              <a:t>YEAR 3</a:t>
            </a:r>
          </a:p>
        </p:txBody>
      </p:sp>
      <p:sp>
        <p:nvSpPr>
          <p:cNvPr id="2645" name="Shape 2645"/>
          <p:cNvSpPr/>
          <p:nvPr/>
        </p:nvSpPr>
        <p:spPr>
          <a:xfrm>
            <a:off x="16789325" y="2907391"/>
            <a:ext cx="2380423"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latin typeface="Brandon Grotesque Regular"/>
                <a:ea typeface="Brandon Grotesque Regular"/>
                <a:cs typeface="Brandon Grotesque Regular"/>
                <a:sym typeface="Brandon Grotesque Regular"/>
              </a:defRPr>
            </a:lvl1pPr>
          </a:lstStyle>
          <a:p>
            <a:pPr/>
            <a:r>
              <a:t>YEAR 4</a:t>
            </a:r>
          </a:p>
        </p:txBody>
      </p:sp>
      <p:sp>
        <p:nvSpPr>
          <p:cNvPr id="2646" name="Shape 2646"/>
          <p:cNvSpPr/>
          <p:nvPr/>
        </p:nvSpPr>
        <p:spPr>
          <a:xfrm>
            <a:off x="688207" y="3589893"/>
            <a:ext cx="3610472"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spc="308" sz="2800">
                <a:solidFill>
                  <a:srgbClr val="FFCE00"/>
                </a:solidFill>
                <a:latin typeface="Brandon Grotesque Regular"/>
                <a:ea typeface="Brandon Grotesque Regular"/>
                <a:cs typeface="Brandon Grotesque Regular"/>
                <a:sym typeface="Brandon Grotesque Regular"/>
              </a:defRPr>
            </a:lvl1pPr>
          </a:lstStyle>
          <a:p>
            <a:pPr/>
            <a:r>
              <a:t>Income</a:t>
            </a:r>
          </a:p>
        </p:txBody>
      </p:sp>
      <p:sp>
        <p:nvSpPr>
          <p:cNvPr id="2647" name="Shape 2647"/>
          <p:cNvSpPr/>
          <p:nvPr/>
        </p:nvSpPr>
        <p:spPr>
          <a:xfrm>
            <a:off x="686553" y="4784723"/>
            <a:ext cx="5245895"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spc="308" sz="2800">
                <a:solidFill>
                  <a:srgbClr val="DCDEE0"/>
                </a:solidFill>
                <a:latin typeface="Brandon Grotesque Regular"/>
                <a:ea typeface="Brandon Grotesque Regular"/>
                <a:cs typeface="Brandon Grotesque Regular"/>
                <a:sym typeface="Brandon Grotesque Regular"/>
              </a:defRPr>
            </a:lvl1pPr>
          </a:lstStyle>
          <a:p>
            <a:pPr/>
            <a:r>
              <a:t>Premium Users</a:t>
            </a:r>
          </a:p>
        </p:txBody>
      </p:sp>
      <p:sp>
        <p:nvSpPr>
          <p:cNvPr id="2648" name="Shape 2648"/>
          <p:cNvSpPr/>
          <p:nvPr/>
        </p:nvSpPr>
        <p:spPr>
          <a:xfrm>
            <a:off x="686553" y="5598904"/>
            <a:ext cx="5167287"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spc="308" sz="2800">
                <a:solidFill>
                  <a:srgbClr val="DCDEE0"/>
                </a:solidFill>
                <a:latin typeface="Brandon Grotesque Regular"/>
                <a:ea typeface="Brandon Grotesque Regular"/>
                <a:cs typeface="Brandon Grotesque Regular"/>
                <a:sym typeface="Brandon Grotesque Regular"/>
              </a:defRPr>
            </a:lvl1pPr>
          </a:lstStyle>
          <a:p>
            <a:pPr/>
            <a:r>
              <a:t>POOLED FUNDS</a:t>
            </a:r>
          </a:p>
        </p:txBody>
      </p:sp>
      <p:sp>
        <p:nvSpPr>
          <p:cNvPr id="2649" name="Shape 2649"/>
          <p:cNvSpPr/>
          <p:nvPr/>
        </p:nvSpPr>
        <p:spPr>
          <a:xfrm>
            <a:off x="688207" y="7076041"/>
            <a:ext cx="3610472"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spc="308" sz="2800">
                <a:solidFill>
                  <a:srgbClr val="FFCE00"/>
                </a:solidFill>
                <a:latin typeface="Brandon Grotesque Regular"/>
                <a:ea typeface="Brandon Grotesque Regular"/>
                <a:cs typeface="Brandon Grotesque Regular"/>
                <a:sym typeface="Brandon Grotesque Regular"/>
              </a:defRPr>
            </a:lvl1pPr>
          </a:lstStyle>
          <a:p>
            <a:pPr/>
            <a:r>
              <a:t>Expenses</a:t>
            </a:r>
          </a:p>
        </p:txBody>
      </p:sp>
      <p:sp>
        <p:nvSpPr>
          <p:cNvPr id="2650" name="Shape 2650"/>
          <p:cNvSpPr/>
          <p:nvPr/>
        </p:nvSpPr>
        <p:spPr>
          <a:xfrm>
            <a:off x="1230073" y="7667829"/>
            <a:ext cx="3610473"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spc="308" sz="2800">
                <a:solidFill>
                  <a:srgbClr val="DCDEE0"/>
                </a:solidFill>
                <a:latin typeface="Brandon Grotesque Regular"/>
                <a:ea typeface="Brandon Grotesque Regular"/>
                <a:cs typeface="Brandon Grotesque Regular"/>
                <a:sym typeface="Brandon Grotesque Regular"/>
              </a:defRPr>
            </a:lvl1pPr>
          </a:lstStyle>
          <a:p>
            <a:pPr/>
            <a:r>
              <a:t>Labor</a:t>
            </a:r>
          </a:p>
        </p:txBody>
      </p:sp>
      <p:sp>
        <p:nvSpPr>
          <p:cNvPr id="2651" name="Shape 2651"/>
          <p:cNvSpPr/>
          <p:nvPr/>
        </p:nvSpPr>
        <p:spPr>
          <a:xfrm>
            <a:off x="1230073" y="8366824"/>
            <a:ext cx="3610473"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spc="308" sz="2800">
                <a:solidFill>
                  <a:srgbClr val="DCDEE0"/>
                </a:solidFill>
                <a:latin typeface="Brandon Grotesque Regular"/>
                <a:ea typeface="Brandon Grotesque Regular"/>
                <a:cs typeface="Brandon Grotesque Regular"/>
                <a:sym typeface="Brandon Grotesque Regular"/>
              </a:defRPr>
            </a:lvl1pPr>
          </a:lstStyle>
          <a:p>
            <a:pPr/>
            <a:r>
              <a:t>Marketing</a:t>
            </a:r>
          </a:p>
        </p:txBody>
      </p:sp>
      <p:sp>
        <p:nvSpPr>
          <p:cNvPr id="2652" name="Shape 2652"/>
          <p:cNvSpPr/>
          <p:nvPr/>
        </p:nvSpPr>
        <p:spPr>
          <a:xfrm>
            <a:off x="1230073" y="9004668"/>
            <a:ext cx="3610473"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spc="308" sz="2800">
                <a:solidFill>
                  <a:srgbClr val="DCDEE0"/>
                </a:solidFill>
                <a:latin typeface="Brandon Grotesque Regular"/>
                <a:ea typeface="Brandon Grotesque Regular"/>
                <a:cs typeface="Brandon Grotesque Regular"/>
                <a:sym typeface="Brandon Grotesque Regular"/>
              </a:defRPr>
            </a:lvl1pPr>
          </a:lstStyle>
          <a:p>
            <a:pPr/>
            <a:r>
              <a:t>Office Space</a:t>
            </a:r>
          </a:p>
        </p:txBody>
      </p:sp>
      <p:sp>
        <p:nvSpPr>
          <p:cNvPr id="2653" name="Shape 2653"/>
          <p:cNvSpPr/>
          <p:nvPr/>
        </p:nvSpPr>
        <p:spPr>
          <a:xfrm>
            <a:off x="688207" y="6151085"/>
            <a:ext cx="3610472" cy="289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584200">
              <a:lnSpc>
                <a:spcPct val="120000"/>
              </a:lnSpc>
              <a:spcBef>
                <a:spcPts val="4200"/>
              </a:spcBef>
              <a:defRPr spc="308" sz="2800">
                <a:solidFill>
                  <a:srgbClr val="DCDEE0"/>
                </a:solidFill>
                <a:latin typeface="Brandon Grotesque Regular"/>
                <a:ea typeface="Brandon Grotesque Regular"/>
                <a:cs typeface="Brandon Grotesque Regular"/>
                <a:sym typeface="Brandon Grotesque Regular"/>
              </a:defRPr>
            </a:pPr>
            <a:r>
              <a:t>Gross Profit</a:t>
            </a:r>
          </a:p>
          <a:p>
            <a:pPr defTabSz="584200">
              <a:lnSpc>
                <a:spcPct val="120000"/>
              </a:lnSpc>
              <a:spcBef>
                <a:spcPts val="4200"/>
              </a:spcBef>
              <a:defRPr spc="308" sz="2800">
                <a:solidFill>
                  <a:srgbClr val="DCDEE0"/>
                </a:solidFill>
                <a:latin typeface="Brandon Grotesque Regular"/>
                <a:ea typeface="Brandon Grotesque Regular"/>
                <a:cs typeface="Brandon Grotesque Regular"/>
                <a:sym typeface="Brandon Grotesque Regular"/>
              </a:defRPr>
            </a:pPr>
          </a:p>
        </p:txBody>
      </p:sp>
      <p:sp>
        <p:nvSpPr>
          <p:cNvPr id="2654" name="Shape 2654"/>
          <p:cNvSpPr/>
          <p:nvPr/>
        </p:nvSpPr>
        <p:spPr>
          <a:xfrm>
            <a:off x="778894" y="10862950"/>
            <a:ext cx="23212752" cy="1"/>
          </a:xfrm>
          <a:prstGeom prst="line">
            <a:avLst/>
          </a:prstGeom>
          <a:ln w="12700">
            <a:solidFill>
              <a:srgbClr val="FFFFFF">
                <a:alpha val="60008"/>
              </a:srgbClr>
            </a:solidFill>
            <a:miter lim="400000"/>
          </a:ln>
        </p:spPr>
        <p:txBody>
          <a:bodyPr lIns="45718" tIns="45718" rIns="45718" bIns="45718"/>
          <a:lstStyle/>
          <a:p>
            <a:pPr>
              <a:defRPr>
                <a:solidFill>
                  <a:srgbClr val="F2B62D"/>
                </a:solidFill>
              </a:defRPr>
            </a:pPr>
          </a:p>
        </p:txBody>
      </p:sp>
      <p:sp>
        <p:nvSpPr>
          <p:cNvPr id="2655" name="Shape 2655"/>
          <p:cNvSpPr/>
          <p:nvPr/>
        </p:nvSpPr>
        <p:spPr>
          <a:xfrm>
            <a:off x="688207" y="10971355"/>
            <a:ext cx="3610472"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spc="308" sz="2800">
                <a:solidFill>
                  <a:srgbClr val="DCDEE0"/>
                </a:solidFill>
                <a:latin typeface="Brandon Grotesque Regular"/>
                <a:ea typeface="Brandon Grotesque Regular"/>
                <a:cs typeface="Brandon Grotesque Regular"/>
                <a:sym typeface="Brandon Grotesque Regular"/>
              </a:defRPr>
            </a:lvl1pPr>
          </a:lstStyle>
          <a:p>
            <a:pPr/>
            <a:r>
              <a:t>Net Profit</a:t>
            </a:r>
          </a:p>
        </p:txBody>
      </p:sp>
      <p:sp>
        <p:nvSpPr>
          <p:cNvPr id="2656" name="Shape 2656"/>
          <p:cNvSpPr/>
          <p:nvPr/>
        </p:nvSpPr>
        <p:spPr>
          <a:xfrm>
            <a:off x="9465974" y="4784723"/>
            <a:ext cx="238042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36,245</a:t>
            </a:r>
          </a:p>
        </p:txBody>
      </p:sp>
      <p:sp>
        <p:nvSpPr>
          <p:cNvPr id="2657" name="Shape 2657"/>
          <p:cNvSpPr/>
          <p:nvPr/>
        </p:nvSpPr>
        <p:spPr>
          <a:xfrm>
            <a:off x="9296508" y="5576865"/>
            <a:ext cx="2549889"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indent="228600" algn="r" defTabSz="584200">
              <a:lnSpc>
                <a:spcPct val="120000"/>
              </a:lnSpc>
              <a:spcBef>
                <a:spcPts val="4200"/>
              </a:spcBef>
              <a:defRPr spc="308" sz="2800">
                <a:solidFill>
                  <a:srgbClr val="DCDEE0"/>
                </a:solidFill>
              </a:defRPr>
            </a:pPr>
            <a:r>
              <a:t>$3,596,789</a:t>
            </a:r>
          </a:p>
        </p:txBody>
      </p:sp>
      <p:sp>
        <p:nvSpPr>
          <p:cNvPr id="2658" name="Shape 2658"/>
          <p:cNvSpPr/>
          <p:nvPr/>
        </p:nvSpPr>
        <p:spPr>
          <a:xfrm>
            <a:off x="9296508" y="6413086"/>
            <a:ext cx="2549889"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indent="228600" algn="r" defTabSz="584200">
              <a:lnSpc>
                <a:spcPct val="120000"/>
              </a:lnSpc>
              <a:spcBef>
                <a:spcPts val="4200"/>
              </a:spcBef>
              <a:defRPr spc="308" sz="2800">
                <a:solidFill>
                  <a:srgbClr val="DCDEE0"/>
                </a:solidFill>
              </a:defRPr>
            </a:pPr>
            <a:r>
              <a:t>$719,357</a:t>
            </a:r>
          </a:p>
        </p:txBody>
      </p:sp>
      <p:sp>
        <p:nvSpPr>
          <p:cNvPr id="2659" name="Shape 2659"/>
          <p:cNvSpPr/>
          <p:nvPr/>
        </p:nvSpPr>
        <p:spPr>
          <a:xfrm>
            <a:off x="9465974" y="7641111"/>
            <a:ext cx="238042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$1,052,000</a:t>
            </a:r>
          </a:p>
        </p:txBody>
      </p:sp>
      <p:sp>
        <p:nvSpPr>
          <p:cNvPr id="2660" name="Shape 2660"/>
          <p:cNvSpPr/>
          <p:nvPr/>
        </p:nvSpPr>
        <p:spPr>
          <a:xfrm>
            <a:off x="9465974" y="8324850"/>
            <a:ext cx="2380423" cy="533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$70,000</a:t>
            </a:r>
          </a:p>
        </p:txBody>
      </p:sp>
      <p:sp>
        <p:nvSpPr>
          <p:cNvPr id="2661" name="Shape 2661"/>
          <p:cNvSpPr/>
          <p:nvPr/>
        </p:nvSpPr>
        <p:spPr>
          <a:xfrm>
            <a:off x="9465974" y="8916799"/>
            <a:ext cx="238042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$55,000</a:t>
            </a:r>
          </a:p>
        </p:txBody>
      </p:sp>
      <p:sp>
        <p:nvSpPr>
          <p:cNvPr id="2662" name="Shape 2662"/>
          <p:cNvSpPr/>
          <p:nvPr/>
        </p:nvSpPr>
        <p:spPr>
          <a:xfrm>
            <a:off x="13005592" y="4784723"/>
            <a:ext cx="2380422"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196,033</a:t>
            </a:r>
          </a:p>
        </p:txBody>
      </p:sp>
      <p:sp>
        <p:nvSpPr>
          <p:cNvPr id="2663" name="Shape 2663"/>
          <p:cNvSpPr/>
          <p:nvPr/>
        </p:nvSpPr>
        <p:spPr>
          <a:xfrm>
            <a:off x="12479832" y="5576865"/>
            <a:ext cx="2906182"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indent="228600" algn="r" defTabSz="584200">
              <a:lnSpc>
                <a:spcPct val="120000"/>
              </a:lnSpc>
              <a:spcBef>
                <a:spcPts val="4200"/>
              </a:spcBef>
              <a:defRPr spc="308" sz="2800">
                <a:solidFill>
                  <a:srgbClr val="DCDEE0"/>
                </a:solidFill>
              </a:defRPr>
            </a:pPr>
            <a:r>
              <a:t>$24,900,971</a:t>
            </a:r>
          </a:p>
        </p:txBody>
      </p:sp>
      <p:sp>
        <p:nvSpPr>
          <p:cNvPr id="2664" name="Shape 2664"/>
          <p:cNvSpPr/>
          <p:nvPr/>
        </p:nvSpPr>
        <p:spPr>
          <a:xfrm>
            <a:off x="12615067" y="6413086"/>
            <a:ext cx="2770947"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indent="228600" algn="r" defTabSz="584200">
              <a:lnSpc>
                <a:spcPct val="120000"/>
              </a:lnSpc>
              <a:spcBef>
                <a:spcPts val="4200"/>
              </a:spcBef>
              <a:defRPr spc="308" sz="2800">
                <a:solidFill>
                  <a:srgbClr val="DCDEE0"/>
                </a:solidFill>
              </a:defRPr>
            </a:pPr>
            <a:r>
              <a:t>$4,980,194</a:t>
            </a:r>
          </a:p>
        </p:txBody>
      </p:sp>
      <p:sp>
        <p:nvSpPr>
          <p:cNvPr id="2665" name="Shape 2665"/>
          <p:cNvSpPr/>
          <p:nvPr/>
        </p:nvSpPr>
        <p:spPr>
          <a:xfrm>
            <a:off x="16827425" y="4784723"/>
            <a:ext cx="238042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505,100</a:t>
            </a:r>
          </a:p>
        </p:txBody>
      </p:sp>
      <p:sp>
        <p:nvSpPr>
          <p:cNvPr id="2666" name="Shape 2666"/>
          <p:cNvSpPr/>
          <p:nvPr/>
        </p:nvSpPr>
        <p:spPr>
          <a:xfrm>
            <a:off x="16193527" y="5576865"/>
            <a:ext cx="3014321"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indent="228600" algn="r" defTabSz="584200">
              <a:lnSpc>
                <a:spcPct val="120000"/>
              </a:lnSpc>
              <a:spcBef>
                <a:spcPts val="4200"/>
              </a:spcBef>
              <a:defRPr spc="308" sz="2800">
                <a:solidFill>
                  <a:srgbClr val="DCDEE0"/>
                </a:solidFill>
              </a:defRPr>
            </a:pPr>
            <a:r>
              <a:t>$101,701,056</a:t>
            </a:r>
          </a:p>
        </p:txBody>
      </p:sp>
      <p:sp>
        <p:nvSpPr>
          <p:cNvPr id="2667" name="Shape 2667"/>
          <p:cNvSpPr/>
          <p:nvPr/>
        </p:nvSpPr>
        <p:spPr>
          <a:xfrm>
            <a:off x="16193527" y="6413086"/>
            <a:ext cx="3014321"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indent="228600" algn="r" defTabSz="584200">
              <a:lnSpc>
                <a:spcPct val="120000"/>
              </a:lnSpc>
              <a:spcBef>
                <a:spcPts val="4200"/>
              </a:spcBef>
              <a:defRPr spc="308" sz="2800">
                <a:solidFill>
                  <a:srgbClr val="DCDEE0"/>
                </a:solidFill>
              </a:defRPr>
            </a:pPr>
            <a:r>
              <a:t>$20,340,211</a:t>
            </a:r>
          </a:p>
        </p:txBody>
      </p:sp>
      <p:sp>
        <p:nvSpPr>
          <p:cNvPr id="2668" name="Shape 2668"/>
          <p:cNvSpPr/>
          <p:nvPr/>
        </p:nvSpPr>
        <p:spPr>
          <a:xfrm>
            <a:off x="9821574" y="11007393"/>
            <a:ext cx="238042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spc="308" sz="2800">
                <a:solidFill>
                  <a:srgbClr val="DCDEE0"/>
                </a:solidFill>
              </a:defRPr>
            </a:lvl1pPr>
          </a:lstStyle>
          <a:p>
            <a:pPr/>
            <a:r>
              <a:t>-$515,643</a:t>
            </a:r>
          </a:p>
        </p:txBody>
      </p:sp>
      <p:sp>
        <p:nvSpPr>
          <p:cNvPr id="2669" name="Shape 2669"/>
          <p:cNvSpPr/>
          <p:nvPr/>
        </p:nvSpPr>
        <p:spPr>
          <a:xfrm>
            <a:off x="12665867" y="11007393"/>
            <a:ext cx="2669347"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indent="228600" algn="r" defTabSz="584200">
              <a:lnSpc>
                <a:spcPct val="120000"/>
              </a:lnSpc>
              <a:spcBef>
                <a:spcPts val="4200"/>
              </a:spcBef>
              <a:defRPr spc="308" sz="2800">
                <a:solidFill>
                  <a:srgbClr val="DCDEE0"/>
                </a:solidFill>
              </a:defRPr>
            </a:pPr>
            <a:r>
              <a:t>$3,188,194</a:t>
            </a:r>
          </a:p>
        </p:txBody>
      </p:sp>
      <p:sp>
        <p:nvSpPr>
          <p:cNvPr id="2670" name="Shape 2670"/>
          <p:cNvSpPr/>
          <p:nvPr/>
        </p:nvSpPr>
        <p:spPr>
          <a:xfrm>
            <a:off x="16534035" y="10971355"/>
            <a:ext cx="267381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$17,546,211</a:t>
            </a:r>
          </a:p>
        </p:txBody>
      </p:sp>
      <p:sp>
        <p:nvSpPr>
          <p:cNvPr id="2671" name="Shape 2671"/>
          <p:cNvSpPr/>
          <p:nvPr/>
        </p:nvSpPr>
        <p:spPr>
          <a:xfrm>
            <a:off x="1230073" y="9610435"/>
            <a:ext cx="3610473"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spc="308" sz="2800">
                <a:solidFill>
                  <a:srgbClr val="DCDEE0"/>
                </a:solidFill>
                <a:latin typeface="Brandon Grotesque Regular"/>
                <a:ea typeface="Brandon Grotesque Regular"/>
                <a:cs typeface="Brandon Grotesque Regular"/>
                <a:sym typeface="Brandon Grotesque Regular"/>
              </a:defRPr>
            </a:lvl1pPr>
          </a:lstStyle>
          <a:p>
            <a:pPr/>
            <a:r>
              <a:t>IT</a:t>
            </a:r>
          </a:p>
        </p:txBody>
      </p:sp>
      <p:sp>
        <p:nvSpPr>
          <p:cNvPr id="2672" name="Shape 2672"/>
          <p:cNvSpPr/>
          <p:nvPr/>
        </p:nvSpPr>
        <p:spPr>
          <a:xfrm>
            <a:off x="9465974" y="9601116"/>
            <a:ext cx="238042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$33,000</a:t>
            </a:r>
          </a:p>
        </p:txBody>
      </p:sp>
      <p:sp>
        <p:nvSpPr>
          <p:cNvPr id="2673" name="Shape 2673"/>
          <p:cNvSpPr/>
          <p:nvPr/>
        </p:nvSpPr>
        <p:spPr>
          <a:xfrm>
            <a:off x="13005592" y="7641111"/>
            <a:ext cx="2380422"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$1,552,000</a:t>
            </a:r>
          </a:p>
        </p:txBody>
      </p:sp>
      <p:sp>
        <p:nvSpPr>
          <p:cNvPr id="2674" name="Shape 2674"/>
          <p:cNvSpPr/>
          <p:nvPr/>
        </p:nvSpPr>
        <p:spPr>
          <a:xfrm>
            <a:off x="13005592" y="8324850"/>
            <a:ext cx="2380422" cy="533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$120,000</a:t>
            </a:r>
          </a:p>
        </p:txBody>
      </p:sp>
      <p:sp>
        <p:nvSpPr>
          <p:cNvPr id="2675" name="Shape 2675"/>
          <p:cNvSpPr/>
          <p:nvPr/>
        </p:nvSpPr>
        <p:spPr>
          <a:xfrm>
            <a:off x="13005592" y="8916799"/>
            <a:ext cx="2380422"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$100,000</a:t>
            </a:r>
          </a:p>
        </p:txBody>
      </p:sp>
      <p:sp>
        <p:nvSpPr>
          <p:cNvPr id="2676" name="Shape 2676"/>
          <p:cNvSpPr/>
          <p:nvPr/>
        </p:nvSpPr>
        <p:spPr>
          <a:xfrm>
            <a:off x="13005592" y="9601116"/>
            <a:ext cx="2380422"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$35,000</a:t>
            </a:r>
          </a:p>
        </p:txBody>
      </p:sp>
      <p:sp>
        <p:nvSpPr>
          <p:cNvPr id="2677" name="Shape 2677"/>
          <p:cNvSpPr/>
          <p:nvPr/>
        </p:nvSpPr>
        <p:spPr>
          <a:xfrm>
            <a:off x="16827425" y="7641111"/>
            <a:ext cx="238042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$2,552,000</a:t>
            </a:r>
          </a:p>
        </p:txBody>
      </p:sp>
      <p:sp>
        <p:nvSpPr>
          <p:cNvPr id="2678" name="Shape 2678"/>
          <p:cNvSpPr/>
          <p:nvPr/>
        </p:nvSpPr>
        <p:spPr>
          <a:xfrm>
            <a:off x="16827425" y="8324850"/>
            <a:ext cx="2380423" cy="533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$120,000</a:t>
            </a:r>
          </a:p>
        </p:txBody>
      </p:sp>
      <p:sp>
        <p:nvSpPr>
          <p:cNvPr id="2679" name="Shape 2679"/>
          <p:cNvSpPr/>
          <p:nvPr/>
        </p:nvSpPr>
        <p:spPr>
          <a:xfrm>
            <a:off x="16827425" y="8880763"/>
            <a:ext cx="238042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$100,000</a:t>
            </a:r>
          </a:p>
        </p:txBody>
      </p:sp>
      <p:sp>
        <p:nvSpPr>
          <p:cNvPr id="2680" name="Shape 2680"/>
          <p:cNvSpPr/>
          <p:nvPr/>
        </p:nvSpPr>
        <p:spPr>
          <a:xfrm>
            <a:off x="16827425" y="9565078"/>
            <a:ext cx="238042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$37,000</a:t>
            </a:r>
          </a:p>
        </p:txBody>
      </p:sp>
      <p:sp>
        <p:nvSpPr>
          <p:cNvPr id="2681" name="Shape 2681"/>
          <p:cNvSpPr/>
          <p:nvPr/>
        </p:nvSpPr>
        <p:spPr>
          <a:xfrm>
            <a:off x="5598304" y="567707"/>
            <a:ext cx="7021476" cy="213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pc="308" sz="2800">
                <a:latin typeface="Brandon Grotesque Bold"/>
                <a:ea typeface="Brandon Grotesque Bold"/>
                <a:cs typeface="Brandon Grotesque Bold"/>
                <a:sym typeface="Brandon Grotesque Bold"/>
              </a:defRPr>
            </a:pPr>
            <a:r>
              <a:t>SCENARIO 2</a:t>
            </a:r>
          </a:p>
          <a:p>
            <a:pPr>
              <a:defRPr spc="308" sz="2800">
                <a:latin typeface="Brandon Grotesque Regular"/>
                <a:ea typeface="Brandon Grotesque Regular"/>
                <a:cs typeface="Brandon Grotesque Regular"/>
                <a:sym typeface="Brandon Grotesque Regular"/>
              </a:defRPr>
            </a:pPr>
            <a:r>
              <a:t>Paying Customers 10%</a:t>
            </a:r>
          </a:p>
          <a:p>
            <a:pPr>
              <a:defRPr spc="308" sz="2800">
                <a:latin typeface="Brandon Grotesque Regular"/>
                <a:ea typeface="Brandon Grotesque Regular"/>
                <a:cs typeface="Brandon Grotesque Regular"/>
                <a:sym typeface="Brandon Grotesque Regular"/>
              </a:defRPr>
            </a:pPr>
            <a:r>
              <a:t>SubscriptIon per month $19.99</a:t>
            </a:r>
          </a:p>
          <a:p>
            <a:pPr>
              <a:defRPr spc="308" sz="2800">
                <a:latin typeface="Brandon Grotesque Regular"/>
                <a:ea typeface="Brandon Grotesque Regular"/>
                <a:cs typeface="Brandon Grotesque Regular"/>
                <a:sym typeface="Brandon Grotesque Regular"/>
              </a:defRPr>
            </a:pPr>
            <a:r>
              <a:t>ComMission 20%</a:t>
            </a:r>
          </a:p>
        </p:txBody>
      </p:sp>
      <p:sp>
        <p:nvSpPr>
          <p:cNvPr id="2682" name="Shape 2682"/>
          <p:cNvSpPr/>
          <p:nvPr/>
        </p:nvSpPr>
        <p:spPr>
          <a:xfrm>
            <a:off x="686553" y="4206131"/>
            <a:ext cx="5245895"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spc="308" sz="2800">
                <a:solidFill>
                  <a:srgbClr val="DCDEE0"/>
                </a:solidFill>
                <a:latin typeface="Brandon Grotesque Regular"/>
                <a:ea typeface="Brandon Grotesque Regular"/>
                <a:cs typeface="Brandon Grotesque Regular"/>
                <a:sym typeface="Brandon Grotesque Regular"/>
              </a:defRPr>
            </a:lvl1pPr>
          </a:lstStyle>
          <a:p>
            <a:pPr/>
            <a:r>
              <a:t>PLATFORM Users</a:t>
            </a:r>
          </a:p>
        </p:txBody>
      </p:sp>
      <p:sp>
        <p:nvSpPr>
          <p:cNvPr id="2683" name="Shape 2683"/>
          <p:cNvSpPr/>
          <p:nvPr/>
        </p:nvSpPr>
        <p:spPr>
          <a:xfrm>
            <a:off x="9465974" y="4244231"/>
            <a:ext cx="238042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362,454</a:t>
            </a:r>
          </a:p>
        </p:txBody>
      </p:sp>
      <p:sp>
        <p:nvSpPr>
          <p:cNvPr id="2684" name="Shape 2684"/>
          <p:cNvSpPr/>
          <p:nvPr/>
        </p:nvSpPr>
        <p:spPr>
          <a:xfrm>
            <a:off x="13005592" y="4244231"/>
            <a:ext cx="2380422"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1,960,330</a:t>
            </a:r>
          </a:p>
        </p:txBody>
      </p:sp>
      <p:sp>
        <p:nvSpPr>
          <p:cNvPr id="2685" name="Shape 2685"/>
          <p:cNvSpPr/>
          <p:nvPr/>
        </p:nvSpPr>
        <p:spPr>
          <a:xfrm>
            <a:off x="16827425" y="4244231"/>
            <a:ext cx="238042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5,051,006</a:t>
            </a:r>
          </a:p>
        </p:txBody>
      </p:sp>
      <p:sp>
        <p:nvSpPr>
          <p:cNvPr id="2686" name="Shape 2686"/>
          <p:cNvSpPr/>
          <p:nvPr/>
        </p:nvSpPr>
        <p:spPr>
          <a:xfrm>
            <a:off x="5703324" y="2852220"/>
            <a:ext cx="2380423"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latin typeface="Brandon Grotesque Regular"/>
                <a:ea typeface="Brandon Grotesque Regular"/>
                <a:cs typeface="Brandon Grotesque Regular"/>
                <a:sym typeface="Brandon Grotesque Regular"/>
              </a:defRPr>
            </a:lvl1pPr>
          </a:lstStyle>
          <a:p>
            <a:pPr/>
            <a:r>
              <a:t>YEAR 1</a:t>
            </a:r>
          </a:p>
        </p:txBody>
      </p:sp>
      <p:sp>
        <p:nvSpPr>
          <p:cNvPr id="2687" name="Shape 2687"/>
          <p:cNvSpPr/>
          <p:nvPr/>
        </p:nvSpPr>
        <p:spPr>
          <a:xfrm>
            <a:off x="1230073" y="10165772"/>
            <a:ext cx="3610473"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spc="308" sz="2800">
                <a:solidFill>
                  <a:srgbClr val="DCDEE0"/>
                </a:solidFill>
                <a:latin typeface="Brandon Grotesque Regular"/>
                <a:ea typeface="Brandon Grotesque Regular"/>
                <a:cs typeface="Brandon Grotesque Regular"/>
                <a:sym typeface="Brandon Grotesque Regular"/>
              </a:defRPr>
            </a:lvl1pPr>
          </a:lstStyle>
          <a:p>
            <a:pPr/>
            <a:r>
              <a:t>Legal</a:t>
            </a:r>
          </a:p>
        </p:txBody>
      </p:sp>
      <p:sp>
        <p:nvSpPr>
          <p:cNvPr id="2688" name="Shape 2688"/>
          <p:cNvSpPr/>
          <p:nvPr/>
        </p:nvSpPr>
        <p:spPr>
          <a:xfrm>
            <a:off x="9465974" y="10156453"/>
            <a:ext cx="238042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$25,000</a:t>
            </a:r>
          </a:p>
        </p:txBody>
      </p:sp>
      <p:sp>
        <p:nvSpPr>
          <p:cNvPr id="2689" name="Shape 2689"/>
          <p:cNvSpPr/>
          <p:nvPr/>
        </p:nvSpPr>
        <p:spPr>
          <a:xfrm>
            <a:off x="13005592" y="10156453"/>
            <a:ext cx="2380422"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$30,000</a:t>
            </a:r>
          </a:p>
        </p:txBody>
      </p:sp>
      <p:sp>
        <p:nvSpPr>
          <p:cNvPr id="2690" name="Shape 2690"/>
          <p:cNvSpPr/>
          <p:nvPr/>
        </p:nvSpPr>
        <p:spPr>
          <a:xfrm>
            <a:off x="16827425" y="10120415"/>
            <a:ext cx="238042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$30,000</a:t>
            </a:r>
          </a:p>
        </p:txBody>
      </p:sp>
      <p:sp>
        <p:nvSpPr>
          <p:cNvPr id="2691" name="Shape 2691"/>
          <p:cNvSpPr/>
          <p:nvPr/>
        </p:nvSpPr>
        <p:spPr>
          <a:xfrm>
            <a:off x="542212" y="5178609"/>
            <a:ext cx="1249732"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lnSpc>
                <a:spcPct val="120000"/>
              </a:lnSpc>
              <a:spcBef>
                <a:spcPts val="4200"/>
              </a:spcBef>
              <a:defRPr spc="308" sz="2800">
                <a:solidFill>
                  <a:srgbClr val="DCDEE0"/>
                </a:solidFill>
                <a:latin typeface="Brandon Grotesque Regular"/>
                <a:ea typeface="Brandon Grotesque Regular"/>
                <a:cs typeface="Brandon Grotesque Regular"/>
                <a:sym typeface="Brandon Grotesque Regular"/>
              </a:defRPr>
            </a:lvl1pPr>
          </a:lstStyle>
          <a:p>
            <a:pPr/>
            <a:r>
              <a:t> (10%)</a:t>
            </a:r>
          </a:p>
        </p:txBody>
      </p:sp>
      <p:sp>
        <p:nvSpPr>
          <p:cNvPr id="2692" name="Shape 2692"/>
          <p:cNvSpPr/>
          <p:nvPr/>
        </p:nvSpPr>
        <p:spPr>
          <a:xfrm>
            <a:off x="5785248" y="4784723"/>
            <a:ext cx="238042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2,100</a:t>
            </a:r>
          </a:p>
        </p:txBody>
      </p:sp>
      <p:sp>
        <p:nvSpPr>
          <p:cNvPr id="2693" name="Shape 2693"/>
          <p:cNvSpPr/>
          <p:nvPr/>
        </p:nvSpPr>
        <p:spPr>
          <a:xfrm>
            <a:off x="5785248" y="5576865"/>
            <a:ext cx="238042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indent="228600" algn="r" defTabSz="584200">
              <a:lnSpc>
                <a:spcPct val="120000"/>
              </a:lnSpc>
              <a:spcBef>
                <a:spcPts val="4200"/>
              </a:spcBef>
              <a:defRPr spc="308" sz="2800">
                <a:solidFill>
                  <a:srgbClr val="DCDEE0"/>
                </a:solidFill>
              </a:defRPr>
            </a:pPr>
            <a:r>
              <a:t>$140,257</a:t>
            </a:r>
          </a:p>
        </p:txBody>
      </p:sp>
      <p:sp>
        <p:nvSpPr>
          <p:cNvPr id="2694" name="Shape 2694"/>
          <p:cNvSpPr/>
          <p:nvPr/>
        </p:nvSpPr>
        <p:spPr>
          <a:xfrm>
            <a:off x="5785248" y="6413086"/>
            <a:ext cx="238042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indent="228600" algn="r" defTabSz="584200">
              <a:lnSpc>
                <a:spcPct val="120000"/>
              </a:lnSpc>
              <a:spcBef>
                <a:spcPts val="4200"/>
              </a:spcBef>
              <a:defRPr spc="308" sz="2800">
                <a:solidFill>
                  <a:srgbClr val="DCDEE0"/>
                </a:solidFill>
              </a:defRPr>
            </a:pPr>
            <a:r>
              <a:t>$28,051</a:t>
            </a:r>
          </a:p>
        </p:txBody>
      </p:sp>
      <p:sp>
        <p:nvSpPr>
          <p:cNvPr id="2695" name="Shape 2695"/>
          <p:cNvSpPr/>
          <p:nvPr/>
        </p:nvSpPr>
        <p:spPr>
          <a:xfrm>
            <a:off x="5785248" y="7641111"/>
            <a:ext cx="238042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$852,000</a:t>
            </a:r>
          </a:p>
        </p:txBody>
      </p:sp>
      <p:sp>
        <p:nvSpPr>
          <p:cNvPr id="2696" name="Shape 2696"/>
          <p:cNvSpPr/>
          <p:nvPr/>
        </p:nvSpPr>
        <p:spPr>
          <a:xfrm>
            <a:off x="5785248" y="8324850"/>
            <a:ext cx="2380423" cy="533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$70,000</a:t>
            </a:r>
          </a:p>
        </p:txBody>
      </p:sp>
      <p:sp>
        <p:nvSpPr>
          <p:cNvPr id="2697" name="Shape 2697"/>
          <p:cNvSpPr/>
          <p:nvPr/>
        </p:nvSpPr>
        <p:spPr>
          <a:xfrm>
            <a:off x="5785248" y="8916799"/>
            <a:ext cx="238042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$55,000</a:t>
            </a:r>
          </a:p>
        </p:txBody>
      </p:sp>
      <p:sp>
        <p:nvSpPr>
          <p:cNvPr id="2698" name="Shape 2698"/>
          <p:cNvSpPr/>
          <p:nvPr/>
        </p:nvSpPr>
        <p:spPr>
          <a:xfrm>
            <a:off x="5785248" y="9601116"/>
            <a:ext cx="238042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$30,000</a:t>
            </a:r>
          </a:p>
        </p:txBody>
      </p:sp>
      <p:sp>
        <p:nvSpPr>
          <p:cNvPr id="2699" name="Shape 2699"/>
          <p:cNvSpPr/>
          <p:nvPr/>
        </p:nvSpPr>
        <p:spPr>
          <a:xfrm>
            <a:off x="5785248" y="4244231"/>
            <a:ext cx="238042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20,507</a:t>
            </a:r>
          </a:p>
        </p:txBody>
      </p:sp>
      <p:sp>
        <p:nvSpPr>
          <p:cNvPr id="2700" name="Shape 2700"/>
          <p:cNvSpPr/>
          <p:nvPr/>
        </p:nvSpPr>
        <p:spPr>
          <a:xfrm>
            <a:off x="5785248" y="10156453"/>
            <a:ext cx="238042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584200">
              <a:lnSpc>
                <a:spcPct val="120000"/>
              </a:lnSpc>
              <a:spcBef>
                <a:spcPts val="4200"/>
              </a:spcBef>
              <a:defRPr spc="308" sz="2800">
                <a:solidFill>
                  <a:srgbClr val="DCDEE0"/>
                </a:solidFill>
              </a:defRPr>
            </a:lvl1pPr>
          </a:lstStyle>
          <a:p>
            <a:pPr/>
            <a:r>
              <a:t>$25,000</a:t>
            </a:r>
          </a:p>
        </p:txBody>
      </p:sp>
      <p:sp>
        <p:nvSpPr>
          <p:cNvPr id="2701" name="Shape 2701"/>
          <p:cNvSpPr/>
          <p:nvPr/>
        </p:nvSpPr>
        <p:spPr>
          <a:xfrm>
            <a:off x="5750853" y="10947399"/>
            <a:ext cx="2669347"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spc="308" sz="2800">
                <a:solidFill>
                  <a:srgbClr val="DCDEE0"/>
                </a:solidFill>
              </a:defRPr>
            </a:lvl1pPr>
          </a:lstStyle>
          <a:p>
            <a:pPr/>
            <a:r>
              <a:t>-$1,003,949</a:t>
            </a:r>
          </a:p>
        </p:txBody>
      </p:sp>
      <p:sp>
        <p:nvSpPr>
          <p:cNvPr id="2702" name="Shape 2702"/>
          <p:cNvSpPr/>
          <p:nvPr/>
        </p:nvSpPr>
        <p:spPr>
          <a:xfrm>
            <a:off x="542212" y="6600164"/>
            <a:ext cx="1321918"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lnSpc>
                <a:spcPct val="120000"/>
              </a:lnSpc>
              <a:spcBef>
                <a:spcPts val="4200"/>
              </a:spcBef>
              <a:defRPr spc="308" sz="2800">
                <a:solidFill>
                  <a:srgbClr val="DCDEE0"/>
                </a:solidFill>
                <a:latin typeface="Brandon Grotesque Regular"/>
                <a:ea typeface="Brandon Grotesque Regular"/>
                <a:cs typeface="Brandon Grotesque Regular"/>
                <a:sym typeface="Brandon Grotesque Regular"/>
              </a:defRPr>
            </a:lvl1pPr>
          </a:lstStyle>
          <a:p>
            <a:pPr/>
            <a:r>
              <a:t> (20%)</a:t>
            </a:r>
          </a:p>
        </p:txBody>
      </p:sp>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04" name="Shape 2704"/>
          <p:cNvSpPr/>
          <p:nvPr/>
        </p:nvSpPr>
        <p:spPr>
          <a:xfrm>
            <a:off x="12398891" y="6489699"/>
            <a:ext cx="4934103"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lnSpc>
                <a:spcPct val="120000"/>
              </a:lnSpc>
              <a:defRPr spc="560" sz="2800">
                <a:latin typeface="Avenir Next"/>
                <a:ea typeface="Avenir Next"/>
                <a:cs typeface="Avenir Next"/>
                <a:sym typeface="Avenir Next"/>
              </a:defRPr>
            </a:lvl1pPr>
          </a:lstStyle>
          <a:p>
            <a:pPr/>
            <a:r>
              <a:t>MalCOM BECKFORD </a:t>
            </a:r>
          </a:p>
        </p:txBody>
      </p:sp>
      <p:sp>
        <p:nvSpPr>
          <p:cNvPr id="2705" name="Shape 2705"/>
          <p:cNvSpPr/>
          <p:nvPr/>
        </p:nvSpPr>
        <p:spPr>
          <a:xfrm>
            <a:off x="12206337" y="7338407"/>
            <a:ext cx="7131334" cy="365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cap="none" spc="0" sz="2800">
                <a:latin typeface="Brandon Grotesque Regular"/>
                <a:ea typeface="Brandon Grotesque Regular"/>
                <a:cs typeface="Brandon Grotesque Regular"/>
                <a:sym typeface="Brandon Grotesque Regular"/>
              </a:defRPr>
            </a:pPr>
            <a:r>
              <a:t>Born in Birmingham England, Malcolm began his career as a Fashion Editor/Stylist for The Face, I.D. Arena, &amp; Vogue Homme International. </a:t>
            </a:r>
          </a:p>
          <a:p>
            <a:pPr defTabSz="457200">
              <a:defRPr cap="none" spc="0" sz="2800">
                <a:latin typeface="Brandon Grotesque Regular"/>
                <a:ea typeface="Brandon Grotesque Regular"/>
                <a:cs typeface="Brandon Grotesque Regular"/>
                <a:sym typeface="Brandon Grotesque Regular"/>
              </a:defRPr>
            </a:pPr>
            <a:r>
              <a:t>He moved behind the camera in 2002, to capture celebrities to street art with his unique perspective. </a:t>
            </a:r>
          </a:p>
          <a:p>
            <a:pPr defTabSz="457200">
              <a:defRPr cap="none" spc="0" sz="2800">
                <a:latin typeface="Brandon Grotesque Regular"/>
                <a:ea typeface="Brandon Grotesque Regular"/>
                <a:cs typeface="Brandon Grotesque Regular"/>
                <a:sym typeface="Brandon Grotesque Regular"/>
              </a:defRPr>
            </a:pPr>
          </a:p>
          <a:p>
            <a:pPr defTabSz="457200">
              <a:defRPr cap="none" spc="0" sz="2800">
                <a:latin typeface="Brandon Grotesque Regular"/>
                <a:ea typeface="Brandon Grotesque Regular"/>
                <a:cs typeface="Brandon Grotesque Regular"/>
                <a:sym typeface="Brandon Grotesque Regular"/>
              </a:defRPr>
            </a:pPr>
            <a:r>
              <a:t>He resides in Brooklyn NY.</a:t>
            </a:r>
          </a:p>
        </p:txBody>
      </p:sp>
      <p:sp>
        <p:nvSpPr>
          <p:cNvPr id="2706" name="Shape 2706"/>
          <p:cNvSpPr/>
          <p:nvPr/>
        </p:nvSpPr>
        <p:spPr>
          <a:xfrm>
            <a:off x="3705285" y="7187220"/>
            <a:ext cx="6714449" cy="584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2800"/>
              </a:spcBef>
              <a:defRPr cap="none" spc="0" sz="2800">
                <a:solidFill>
                  <a:srgbClr val="DCDEE0"/>
                </a:solidFill>
                <a:latin typeface="Brandon Grotesque Regular"/>
                <a:ea typeface="Brandon Grotesque Regular"/>
                <a:cs typeface="Brandon Grotesque Regular"/>
                <a:sym typeface="Brandon Grotesque Regular"/>
              </a:defRPr>
            </a:lvl1pPr>
          </a:lstStyle>
          <a:p>
            <a:pPr/>
            <a:r>
              <a:t>Brielle Maxwell has been called the modern day Gertude Stein by legendary New York artists. Brielle is a Senior Experience designer with Mercedes-Benz and design entrepreneur with a mind for how art and design can create a new breed of businesses. Through an interdisciplinary approach, she hopes to expand the dialogue of arts in culture. </a:t>
            </a:r>
          </a:p>
        </p:txBody>
      </p:sp>
      <p:pic>
        <p:nvPicPr>
          <p:cNvPr id="2707" name="PSX_20180521_2017031-filtered.jpeg"/>
          <p:cNvPicPr>
            <a:picLocks noChangeAspect="1"/>
          </p:cNvPicPr>
          <p:nvPr/>
        </p:nvPicPr>
        <p:blipFill>
          <a:blip r:embed="rId2">
            <a:extLst/>
          </a:blip>
          <a:stretch>
            <a:fillRect/>
          </a:stretch>
        </p:blipFill>
        <p:spPr>
          <a:xfrm>
            <a:off x="12459627" y="1744058"/>
            <a:ext cx="4087451" cy="4150777"/>
          </a:xfrm>
          <a:prstGeom prst="rect">
            <a:avLst/>
          </a:prstGeom>
          <a:ln w="12700">
            <a:miter lim="400000"/>
          </a:ln>
        </p:spPr>
      </p:pic>
      <p:pic>
        <p:nvPicPr>
          <p:cNvPr id="2708" name="brielle-filtered.jpeg"/>
          <p:cNvPicPr>
            <a:picLocks noChangeAspect="1"/>
          </p:cNvPicPr>
          <p:nvPr/>
        </p:nvPicPr>
        <p:blipFill>
          <a:blip r:embed="rId3">
            <a:extLst/>
          </a:blip>
          <a:stretch>
            <a:fillRect/>
          </a:stretch>
        </p:blipFill>
        <p:spPr>
          <a:xfrm>
            <a:off x="3683153" y="1563311"/>
            <a:ext cx="4382396" cy="4382396"/>
          </a:xfrm>
          <a:prstGeom prst="rect">
            <a:avLst/>
          </a:prstGeom>
          <a:ln w="12700">
            <a:miter lim="400000"/>
          </a:ln>
        </p:spPr>
      </p:pic>
      <p:sp>
        <p:nvSpPr>
          <p:cNvPr id="2709" name="Shape 2709"/>
          <p:cNvSpPr/>
          <p:nvPr/>
        </p:nvSpPr>
        <p:spPr>
          <a:xfrm>
            <a:off x="3649107" y="6319232"/>
            <a:ext cx="4450487"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lnSpc>
                <a:spcPct val="120000"/>
              </a:lnSpc>
              <a:defRPr spc="560" sz="2800">
                <a:latin typeface="Avenir Next"/>
                <a:ea typeface="Avenir Next"/>
                <a:cs typeface="Avenir Next"/>
                <a:sym typeface="Avenir Next"/>
              </a:defRPr>
            </a:lvl1pPr>
          </a:lstStyle>
          <a:p>
            <a:pPr/>
            <a:r>
              <a:t>BRIELLE MAXWELL </a:t>
            </a:r>
          </a:p>
        </p:txBody>
      </p:sp>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2446" name="Shape 2446"/>
          <p:cNvSpPr/>
          <p:nvPr>
            <p:ph type="sldNum" sz="quarter" idx="4294967295"/>
          </p:nvPr>
        </p:nvSpPr>
        <p:spPr>
          <a:xfrm>
            <a:off x="23846332" y="13008609"/>
            <a:ext cx="199035" cy="304801"/>
          </a:xfrm>
          <a:prstGeom prst="rect">
            <a:avLst/>
          </a:prstGeom>
          <a:extLst>
            <a:ext uri="{C572A759-6A51-4108-AA02-DFA0A04FC94B}">
              <ma14:wrappingTextBoxFlag xmlns:ma14="http://schemas.microsoft.com/office/mac/drawingml/2011/main" val="1"/>
            </a:ext>
          </a:extLst>
        </p:spPr>
        <p:txBody>
          <a:bodyPr/>
          <a:lstStyle>
            <a:lvl1pPr algn="ctr" defTabSz="825500">
              <a:defRPr cap="none" spc="0">
                <a:solidFill>
                  <a:srgbClr val="FFFFFF"/>
                </a:solidFill>
                <a:latin typeface="Avenir Book"/>
                <a:ea typeface="Avenir Book"/>
                <a:cs typeface="Avenir Book"/>
                <a:sym typeface="Avenir Book"/>
              </a:defRPr>
            </a:lvl1pPr>
          </a:lstStyle>
          <a:p>
            <a:pPr/>
            <a:fld id="{86CB4B4D-7CA3-9044-876B-883B54F8677D}" type="slidenum"/>
          </a:p>
        </p:txBody>
      </p:sp>
      <p:sp>
        <p:nvSpPr>
          <p:cNvPr id="2447" name="Shape 2447"/>
          <p:cNvSpPr/>
          <p:nvPr>
            <p:ph type="body" sz="quarter" idx="1"/>
          </p:nvPr>
        </p:nvSpPr>
        <p:spPr>
          <a:xfrm>
            <a:off x="13335000" y="946149"/>
            <a:ext cx="8187081" cy="1016001"/>
          </a:xfrm>
          <a:prstGeom prst="rect">
            <a:avLst/>
          </a:prstGeom>
        </p:spPr>
        <p:txBody>
          <a:bodyPr/>
          <a:lstStyle>
            <a:lvl1pPr>
              <a:defRPr spc="500">
                <a:latin typeface="Brandon Grotesque Regular"/>
                <a:ea typeface="Brandon Grotesque Regular"/>
                <a:cs typeface="Brandon Grotesque Regular"/>
                <a:sym typeface="Brandon Grotesque Regular"/>
              </a:defRPr>
            </a:lvl1pPr>
          </a:lstStyle>
          <a:p>
            <a:pPr/>
            <a:r>
              <a:t>PROBLEM</a:t>
            </a:r>
          </a:p>
        </p:txBody>
      </p:sp>
      <p:sp>
        <p:nvSpPr>
          <p:cNvPr id="2448" name="Shape 2448"/>
          <p:cNvSpPr/>
          <p:nvPr>
            <p:ph type="body" idx="13"/>
          </p:nvPr>
        </p:nvSpPr>
        <p:spPr>
          <a:xfrm>
            <a:off x="13411200" y="2315209"/>
            <a:ext cx="9604569" cy="10236202"/>
          </a:xfrm>
          <a:prstGeom prst="rect">
            <a:avLst/>
          </a:prstGeom>
          <a:extLst>
            <a:ext uri="{C572A759-6A51-4108-AA02-DFA0A04FC94B}">
              <ma14:wrappingTextBoxFlag xmlns:ma14="http://schemas.microsoft.com/office/mac/drawingml/2011/main" val="1"/>
            </a:ext>
          </a:extLst>
        </p:spPr>
        <p:txBody>
          <a:bodyPr/>
          <a:lstStyle/>
          <a:p>
            <a:pPr defTabSz="461518">
              <a:spcBef>
                <a:spcPts val="3300"/>
              </a:spcBef>
              <a:defRPr cap="none" i="0" spc="0" sz="5609">
                <a:latin typeface="Avenir Next"/>
                <a:ea typeface="Avenir Next"/>
                <a:cs typeface="Avenir Next"/>
                <a:sym typeface="Avenir Next"/>
              </a:defRPr>
            </a:pPr>
            <a:r>
              <a:t>Our target audience of artists and designers:</a:t>
            </a:r>
            <a:endParaRPr sz="2370"/>
          </a:p>
          <a:p>
            <a:pPr marL="472708" indent="-472708" defTabSz="461518">
              <a:spcBef>
                <a:spcPts val="3300"/>
              </a:spcBef>
              <a:buSzPct val="75000"/>
              <a:buChar char="•"/>
              <a:defRPr cap="none" i="0" spc="0" sz="2370">
                <a:latin typeface="Avenir Next"/>
                <a:ea typeface="Avenir Next"/>
                <a:cs typeface="Avenir Next"/>
                <a:sym typeface="Avenir Next"/>
              </a:defRPr>
            </a:pPr>
            <a:r>
              <a:rPr sz="3871"/>
              <a:t>lack</a:t>
            </a:r>
            <a:r>
              <a:rPr sz="3871"/>
              <a:t> ability to monetize creative work</a:t>
            </a:r>
            <a:endParaRPr sz="3871"/>
          </a:p>
          <a:p>
            <a:pPr marL="472708" indent="-472708" defTabSz="461518">
              <a:spcBef>
                <a:spcPts val="3300"/>
              </a:spcBef>
              <a:buSzPct val="75000"/>
              <a:buChar char="•"/>
              <a:defRPr cap="none" i="0" spc="0" sz="2370">
                <a:latin typeface="Avenir Next"/>
                <a:ea typeface="Avenir Next"/>
                <a:cs typeface="Avenir Next"/>
                <a:sym typeface="Avenir Next"/>
              </a:defRPr>
            </a:pPr>
            <a:r>
              <a:rPr sz="3871"/>
              <a:t> lack gallery space for exposure</a:t>
            </a:r>
            <a:endParaRPr sz="3871"/>
          </a:p>
          <a:p>
            <a:pPr marL="289413" indent="-289413" defTabSz="461518">
              <a:spcBef>
                <a:spcPts val="3300"/>
              </a:spcBef>
              <a:buSzPct val="75000"/>
              <a:buChar char="•"/>
              <a:defRPr cap="none" i="0" spc="0" sz="3871">
                <a:latin typeface="Avenir Next"/>
                <a:ea typeface="Avenir Next"/>
                <a:cs typeface="Avenir Next"/>
                <a:sym typeface="Avenir Next"/>
              </a:defRPr>
            </a:pPr>
            <a:r>
              <a:t>desire creative and professional outlets </a:t>
            </a:r>
          </a:p>
          <a:p>
            <a:pPr defTabSz="461518">
              <a:spcBef>
                <a:spcPts val="3300"/>
              </a:spcBef>
              <a:defRPr cap="none" i="0" spc="0" sz="3871">
                <a:latin typeface="Avenir Next"/>
                <a:ea typeface="Avenir Next"/>
                <a:cs typeface="Avenir Next"/>
                <a:sym typeface="Avenir Next"/>
              </a:defRPr>
            </a:pPr>
          </a:p>
          <a:p>
            <a:pPr defTabSz="461518">
              <a:spcBef>
                <a:spcPts val="3300"/>
              </a:spcBef>
              <a:defRPr cap="none" i="0" spc="0" sz="2370">
                <a:latin typeface="Avenir Next"/>
                <a:ea typeface="Avenir Next"/>
                <a:cs typeface="Avenir Next"/>
                <a:sym typeface="Avenir Next"/>
              </a:defRPr>
            </a:pPr>
          </a:p>
          <a:p>
            <a:pPr defTabSz="461518">
              <a:spcBef>
                <a:spcPts val="3300"/>
              </a:spcBef>
              <a:defRPr cap="none" i="0" spc="0" sz="2844">
                <a:latin typeface="Brandon Grotesque Regular"/>
                <a:ea typeface="Brandon Grotesque Regular"/>
                <a:cs typeface="Brandon Grotesque Regular"/>
                <a:sym typeface="Brandon Grotesque Regular"/>
              </a:defRPr>
            </a:pPr>
          </a:p>
          <a:p>
            <a:pPr algn="r" defTabSz="461518">
              <a:spcBef>
                <a:spcPts val="3300"/>
              </a:spcBef>
              <a:defRPr cap="none" i="0" spc="0" sz="2449">
                <a:latin typeface="Brandon Grotesque Regular"/>
                <a:ea typeface="Brandon Grotesque Regular"/>
                <a:cs typeface="Brandon Grotesque Regular"/>
                <a:sym typeface="Brandon Grotesque Regular"/>
              </a:defRPr>
            </a:pPr>
            <a:r>
              <a:t>*State of Create Study by Adobe  2012</a:t>
            </a:r>
          </a:p>
        </p:txBody>
      </p:sp>
      <p:pic>
        <p:nvPicPr>
          <p:cNvPr id="2449" name="image44.jpeg"/>
          <p:cNvPicPr>
            <a:picLocks noChangeAspect="1"/>
          </p:cNvPicPr>
          <p:nvPr>
            <p:ph type="pic" idx="14"/>
          </p:nvPr>
        </p:nvPicPr>
        <p:blipFill>
          <a:blip r:embed="rId2">
            <a:extLst/>
          </a:blip>
          <a:srcRect l="5831" t="0" r="5830" b="0"/>
          <a:stretch>
            <a:fillRect/>
          </a:stretch>
        </p:blipFill>
        <p:spPr>
          <a:xfrm>
            <a:off x="-101600" y="0"/>
            <a:ext cx="12149933" cy="13716000"/>
          </a:xfrm>
          <a:prstGeom prst="rect">
            <a:avLst/>
          </a:prstGeom>
        </p:spPr>
      </p:pic>
      <p:sp>
        <p:nvSpPr>
          <p:cNvPr id="2450" name="Shape 2450"/>
          <p:cNvSpPr/>
          <p:nvPr/>
        </p:nvSpPr>
        <p:spPr>
          <a:xfrm>
            <a:off x="13111286" y="10429081"/>
            <a:ext cx="212726"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lnSpc>
                <a:spcPct val="120000"/>
              </a:lnSpc>
              <a:spcBef>
                <a:spcPts val="4200"/>
              </a:spcBef>
              <a:defRPr cap="none" spc="0" sz="3100">
                <a:solidFill>
                  <a:srgbClr val="000000"/>
                </a:solidFill>
                <a:latin typeface="Avenir Next"/>
                <a:ea typeface="Avenir Next"/>
                <a:cs typeface="Avenir Next"/>
                <a:sym typeface="Avenir Next"/>
              </a:defRPr>
            </a:lvl1pPr>
          </a:lstStyle>
          <a:p>
            <a:pPr/>
            <a:r>
              <a:t> </a:t>
            </a:r>
          </a:p>
        </p:txBody>
      </p:sp>
      <p:sp>
        <p:nvSpPr>
          <p:cNvPr id="2451" name="Shape 2451"/>
          <p:cNvSpPr/>
          <p:nvPr/>
        </p:nvSpPr>
        <p:spPr>
          <a:xfrm>
            <a:off x="1828800" y="1066800"/>
            <a:ext cx="9029998" cy="6070700"/>
          </a:xfrm>
          <a:prstGeom prst="rect">
            <a:avLst/>
          </a:prstGeom>
          <a:solidFill>
            <a:srgbClr val="000000">
              <a:alpha val="69580"/>
            </a:srgbClr>
          </a:solidFill>
          <a:ln w="12700">
            <a:miter lim="400000"/>
          </a:ln>
        </p:spPr>
        <p:txBody>
          <a:bodyPr lIns="50800" tIns="50800" rIns="50800" bIns="50800" anchor="ctr"/>
          <a:lstStyle/>
          <a:p>
            <a:pPr algn="r" defTabSz="457200">
              <a:defRPr spc="240" sz="1200">
                <a:solidFill>
                  <a:srgbClr val="F2B62D"/>
                </a:solidFill>
              </a:defRPr>
            </a:pPr>
          </a:p>
        </p:txBody>
      </p:sp>
      <p:sp>
        <p:nvSpPr>
          <p:cNvPr id="2452" name="Shape 2452"/>
          <p:cNvSpPr/>
          <p:nvPr/>
        </p:nvSpPr>
        <p:spPr>
          <a:xfrm>
            <a:off x="2045367" y="1301749"/>
            <a:ext cx="8596864" cy="501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lnSpc>
                <a:spcPct val="120000"/>
              </a:lnSpc>
              <a:spcBef>
                <a:spcPts val="4200"/>
              </a:spcBef>
              <a:defRPr cap="none" spc="0" sz="5200">
                <a:latin typeface="Brandon Grotesque Black"/>
                <a:ea typeface="Brandon Grotesque Black"/>
                <a:cs typeface="Brandon Grotesque Black"/>
                <a:sym typeface="Brandon Grotesque Black"/>
              </a:defRPr>
            </a:pPr>
            <a:r>
              <a:t>“Only 1 out of 4 people feel they are living up to their creative potential.”</a:t>
            </a:r>
          </a:p>
          <a:p>
            <a:pPr algn="r" defTabSz="584200">
              <a:lnSpc>
                <a:spcPct val="120000"/>
              </a:lnSpc>
              <a:spcBef>
                <a:spcPts val="4200"/>
              </a:spcBef>
              <a:defRPr cap="none" spc="0" sz="5200">
                <a:latin typeface="Brandon Grotesque Black"/>
                <a:ea typeface="Brandon Grotesque Black"/>
                <a:cs typeface="Brandon Grotesque Black"/>
                <a:sym typeface="Brandon Grotesque Black"/>
              </a:defRPr>
            </a:pPr>
            <a:r>
              <a:t>- state of create global study*</a:t>
            </a:r>
          </a:p>
        </p:txBody>
      </p:sp>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2454" name="Shape 2454"/>
          <p:cNvSpPr/>
          <p:nvPr>
            <p:ph type="sldNum" sz="quarter" idx="4294967295"/>
          </p:nvPr>
        </p:nvSpPr>
        <p:spPr>
          <a:xfrm>
            <a:off x="23846332" y="13008609"/>
            <a:ext cx="199035" cy="304801"/>
          </a:xfrm>
          <a:prstGeom prst="rect">
            <a:avLst/>
          </a:prstGeom>
          <a:extLst>
            <a:ext uri="{C572A759-6A51-4108-AA02-DFA0A04FC94B}">
              <ma14:wrappingTextBoxFlag xmlns:ma14="http://schemas.microsoft.com/office/mac/drawingml/2011/main" val="1"/>
            </a:ext>
          </a:extLst>
        </p:spPr>
        <p:txBody>
          <a:bodyPr/>
          <a:lstStyle>
            <a:lvl1pPr algn="ctr" defTabSz="825500">
              <a:defRPr cap="none" spc="0">
                <a:solidFill>
                  <a:srgbClr val="FFFFFF"/>
                </a:solidFill>
                <a:latin typeface="Avenir Book"/>
                <a:ea typeface="Avenir Book"/>
                <a:cs typeface="Avenir Book"/>
                <a:sym typeface="Avenir Book"/>
              </a:defRPr>
            </a:lvl1pPr>
          </a:lstStyle>
          <a:p>
            <a:pPr/>
            <a:fld id="{86CB4B4D-7CA3-9044-876B-883B54F8677D}" type="slidenum"/>
          </a:p>
        </p:txBody>
      </p:sp>
      <p:sp>
        <p:nvSpPr>
          <p:cNvPr id="2455" name="Shape 2455"/>
          <p:cNvSpPr/>
          <p:nvPr>
            <p:ph type="body" sz="quarter" idx="1"/>
          </p:nvPr>
        </p:nvSpPr>
        <p:spPr>
          <a:xfrm>
            <a:off x="9271000" y="641348"/>
            <a:ext cx="8187081" cy="1016002"/>
          </a:xfrm>
          <a:prstGeom prst="rect">
            <a:avLst/>
          </a:prstGeom>
        </p:spPr>
        <p:txBody>
          <a:bodyPr/>
          <a:lstStyle>
            <a:lvl1pPr>
              <a:defRPr spc="500"/>
            </a:lvl1pPr>
          </a:lstStyle>
          <a:p>
            <a:pPr/>
            <a:r>
              <a:t>     </a:t>
            </a:r>
          </a:p>
        </p:txBody>
      </p:sp>
      <p:sp>
        <p:nvSpPr>
          <p:cNvPr id="2456" name="Shape 2456"/>
          <p:cNvSpPr/>
          <p:nvPr>
            <p:ph type="body" idx="13"/>
          </p:nvPr>
        </p:nvSpPr>
        <p:spPr>
          <a:xfrm>
            <a:off x="7823200" y="613409"/>
            <a:ext cx="16025047" cy="14869161"/>
          </a:xfrm>
          <a:prstGeom prst="rect">
            <a:avLst/>
          </a:prstGeom>
          <a:extLst>
            <a:ext uri="{C572A759-6A51-4108-AA02-DFA0A04FC94B}">
              <ma14:wrappingTextBoxFlag xmlns:ma14="http://schemas.microsoft.com/office/mac/drawingml/2011/main" val="1"/>
            </a:ext>
          </a:extLst>
        </p:spPr>
        <p:txBody>
          <a:bodyPr/>
          <a:lstStyle/>
          <a:p>
            <a:pPr>
              <a:spcBef>
                <a:spcPts val="4200"/>
              </a:spcBef>
              <a:defRPr cap="none" i="0" spc="0" sz="3600">
                <a:latin typeface="Avenir Heavy"/>
                <a:ea typeface="Avenir Heavy"/>
                <a:cs typeface="Avenir Heavy"/>
                <a:sym typeface="Avenir Heavy"/>
              </a:defRPr>
            </a:pPr>
            <a:endParaRPr sz="3000"/>
          </a:p>
        </p:txBody>
      </p:sp>
      <p:sp>
        <p:nvSpPr>
          <p:cNvPr id="2457" name="Shape 2457"/>
          <p:cNvSpPr/>
          <p:nvPr/>
        </p:nvSpPr>
        <p:spPr>
          <a:xfrm>
            <a:off x="9047285" y="10124281"/>
            <a:ext cx="212726"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lnSpc>
                <a:spcPct val="120000"/>
              </a:lnSpc>
              <a:spcBef>
                <a:spcPts val="4200"/>
              </a:spcBef>
              <a:defRPr cap="none" spc="0" sz="3100">
                <a:solidFill>
                  <a:srgbClr val="000000"/>
                </a:solidFill>
                <a:latin typeface="Avenir Next"/>
                <a:ea typeface="Avenir Next"/>
                <a:cs typeface="Avenir Next"/>
                <a:sym typeface="Avenir Next"/>
              </a:defRPr>
            </a:lvl1pPr>
          </a:lstStyle>
          <a:p>
            <a:pPr/>
            <a:r>
              <a:t> </a:t>
            </a:r>
          </a:p>
        </p:txBody>
      </p:sp>
      <p:sp>
        <p:nvSpPr>
          <p:cNvPr id="2458" name="Shape 2458"/>
          <p:cNvSpPr/>
          <p:nvPr/>
        </p:nvSpPr>
        <p:spPr>
          <a:xfrm>
            <a:off x="-955663" y="11889580"/>
            <a:ext cx="10307564" cy="1422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spc="396" sz="3600">
                <a:solidFill>
                  <a:srgbClr val="F2B62D"/>
                </a:solidFill>
                <a:latin typeface="Brandon Grotesque Regular"/>
                <a:ea typeface="Brandon Grotesque Regular"/>
                <a:cs typeface="Brandon Grotesque Regular"/>
                <a:sym typeface="Brandon Grotesque Regular"/>
              </a:defRPr>
            </a:pPr>
            <a:r>
              <a:t>EleVATE </a:t>
            </a:r>
          </a:p>
          <a:p>
            <a:pPr algn="ctr">
              <a:defRPr spc="396" sz="3600">
                <a:solidFill>
                  <a:srgbClr val="F2B62D"/>
                </a:solidFill>
                <a:latin typeface="Brandon Grotesque Regular"/>
                <a:ea typeface="Brandon Grotesque Regular"/>
                <a:cs typeface="Brandon Grotesque Regular"/>
                <a:sym typeface="Brandon Grotesque Regular"/>
              </a:defRPr>
            </a:pPr>
            <a:r>
              <a:t>DEMOCRATIZING ART EXHIBITS</a:t>
            </a:r>
          </a:p>
        </p:txBody>
      </p:sp>
      <p:pic>
        <p:nvPicPr>
          <p:cNvPr id="2459" name="elevate-iPhone 8@3x.png"/>
          <p:cNvPicPr>
            <a:picLocks noChangeAspect="1"/>
          </p:cNvPicPr>
          <p:nvPr/>
        </p:nvPicPr>
        <p:blipFill>
          <a:blip r:embed="rId2">
            <a:extLst/>
          </a:blip>
          <a:stretch>
            <a:fillRect/>
          </a:stretch>
        </p:blipFill>
        <p:spPr>
          <a:xfrm>
            <a:off x="178172" y="-939800"/>
            <a:ext cx="8431858" cy="13716000"/>
          </a:xfrm>
          <a:prstGeom prst="rect">
            <a:avLst/>
          </a:prstGeom>
          <a:ln w="12700">
            <a:miter lim="400000"/>
          </a:ln>
        </p:spPr>
      </p:pic>
      <p:sp>
        <p:nvSpPr>
          <p:cNvPr id="2460" name="Shape 2460"/>
          <p:cNvSpPr/>
          <p:nvPr/>
        </p:nvSpPr>
        <p:spPr>
          <a:xfrm>
            <a:off x="8830202" y="1559559"/>
            <a:ext cx="14873028" cy="33832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120000"/>
              </a:lnSpc>
              <a:spcBef>
                <a:spcPts val="4200"/>
              </a:spcBef>
              <a:defRPr cap="none" spc="0" sz="5600">
                <a:latin typeface="Avenir Heavy"/>
                <a:ea typeface="Avenir Heavy"/>
                <a:cs typeface="Avenir Heavy"/>
                <a:sym typeface="Avenir Heavy"/>
              </a:defRPr>
            </a:lvl1pPr>
          </a:lstStyle>
          <a:p>
            <a:pPr/>
            <a:r>
              <a:t>Elevate is a new concept of gallery, introducing peer-to-peer funded digital exhibits and collectives. </a:t>
            </a:r>
          </a:p>
        </p:txBody>
      </p:sp>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2462" name="Shape 2462"/>
          <p:cNvSpPr/>
          <p:nvPr>
            <p:ph type="sldNum" sz="quarter" idx="4294967295"/>
          </p:nvPr>
        </p:nvSpPr>
        <p:spPr>
          <a:xfrm>
            <a:off x="23716312" y="13008609"/>
            <a:ext cx="229538" cy="2794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63" name="Shape 2463"/>
          <p:cNvSpPr/>
          <p:nvPr/>
        </p:nvSpPr>
        <p:spPr>
          <a:xfrm>
            <a:off x="14944587" y="7473820"/>
            <a:ext cx="7050204" cy="23215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lnSpc>
                <a:spcPct val="120000"/>
              </a:lnSpc>
              <a:spcBef>
                <a:spcPts val="4200"/>
              </a:spcBef>
              <a:defRPr cap="none" spc="0" sz="2800">
                <a:latin typeface="Avenir Book"/>
                <a:ea typeface="Avenir Book"/>
                <a:cs typeface="Avenir Book"/>
                <a:sym typeface="Avenir Book"/>
              </a:defRPr>
            </a:lvl1pPr>
          </a:lstStyle>
          <a:p>
            <a:pPr/>
            <a:r>
              <a:t>Artists strengthen their creative skills and stay motivated to create with the support of high caliber creative professionals and influencers</a:t>
            </a:r>
          </a:p>
        </p:txBody>
      </p:sp>
      <p:sp>
        <p:nvSpPr>
          <p:cNvPr id="2464" name="Shape 2464"/>
          <p:cNvSpPr/>
          <p:nvPr/>
        </p:nvSpPr>
        <p:spPr>
          <a:xfrm>
            <a:off x="9350132" y="3753072"/>
            <a:ext cx="5738930" cy="11633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lnSpc>
                <a:spcPct val="120000"/>
              </a:lnSpc>
              <a:spcBef>
                <a:spcPts val="4200"/>
              </a:spcBef>
              <a:defRPr cap="none" spc="0" sz="2800">
                <a:latin typeface="Avenir Book"/>
                <a:ea typeface="Avenir Book"/>
                <a:cs typeface="Avenir Book"/>
                <a:sym typeface="Avenir Book"/>
              </a:defRPr>
            </a:lvl1pPr>
          </a:lstStyle>
          <a:p>
            <a:pPr/>
            <a:r>
              <a:t>Creativity and vision need a place to thrive</a:t>
            </a:r>
          </a:p>
        </p:txBody>
      </p:sp>
      <p:sp>
        <p:nvSpPr>
          <p:cNvPr id="2465" name="Shape 2465"/>
          <p:cNvSpPr/>
          <p:nvPr/>
        </p:nvSpPr>
        <p:spPr>
          <a:xfrm>
            <a:off x="3319483" y="6449378"/>
            <a:ext cx="5738930" cy="17424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lnSpc>
                <a:spcPct val="120000"/>
              </a:lnSpc>
              <a:spcBef>
                <a:spcPts val="4200"/>
              </a:spcBef>
              <a:defRPr cap="none" spc="0" sz="2800">
                <a:latin typeface="Avenir Book"/>
                <a:ea typeface="Avenir Book"/>
                <a:cs typeface="Avenir Book"/>
                <a:sym typeface="Avenir Book"/>
              </a:defRPr>
            </a:lvl1pPr>
          </a:lstStyle>
          <a:p>
            <a:pPr/>
            <a:r>
              <a:t>Artists create and find value in their most innovative and exciting creative work</a:t>
            </a:r>
          </a:p>
        </p:txBody>
      </p:sp>
      <p:sp>
        <p:nvSpPr>
          <p:cNvPr id="2466" name="Shape 2466"/>
          <p:cNvSpPr/>
          <p:nvPr/>
        </p:nvSpPr>
        <p:spPr>
          <a:xfrm>
            <a:off x="15062806" y="10078207"/>
            <a:ext cx="6813766" cy="11633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lnSpc>
                <a:spcPct val="120000"/>
              </a:lnSpc>
              <a:spcBef>
                <a:spcPts val="4200"/>
              </a:spcBef>
              <a:defRPr cap="none" spc="0" sz="2800">
                <a:latin typeface="Avenir Book"/>
                <a:ea typeface="Avenir Book"/>
                <a:cs typeface="Avenir Book"/>
                <a:sym typeface="Avenir Book"/>
              </a:defRPr>
            </a:lvl1pPr>
          </a:lstStyle>
          <a:p>
            <a:pPr/>
            <a:r>
              <a:t>Curated exhibits are judged by industry professionals</a:t>
            </a:r>
          </a:p>
        </p:txBody>
      </p:sp>
      <p:sp>
        <p:nvSpPr>
          <p:cNvPr id="2467" name="Shape 2467"/>
          <p:cNvSpPr/>
          <p:nvPr/>
        </p:nvSpPr>
        <p:spPr>
          <a:xfrm>
            <a:off x="8132915" y="11710186"/>
            <a:ext cx="8173362" cy="11633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lnSpc>
                <a:spcPct val="120000"/>
              </a:lnSpc>
              <a:spcBef>
                <a:spcPts val="4200"/>
              </a:spcBef>
              <a:defRPr cap="none" spc="0" sz="2800">
                <a:latin typeface="Avenir Book"/>
                <a:ea typeface="Avenir Book"/>
                <a:cs typeface="Avenir Book"/>
                <a:sym typeface="Avenir Book"/>
              </a:defRPr>
            </a:lvl1pPr>
          </a:lstStyle>
          <a:p>
            <a:pPr/>
            <a:r>
              <a:t>Peer-to-peer funded exhibits allow artists gain both exposure to art buyers and financial rewards</a:t>
            </a:r>
          </a:p>
        </p:txBody>
      </p:sp>
      <p:pic>
        <p:nvPicPr>
          <p:cNvPr id="2468" name="image24.png"/>
          <p:cNvPicPr>
            <a:picLocks noChangeAspect="1"/>
          </p:cNvPicPr>
          <p:nvPr/>
        </p:nvPicPr>
        <p:blipFill>
          <a:blip r:embed="rId2">
            <a:extLst/>
          </a:blip>
          <a:stretch>
            <a:fillRect/>
          </a:stretch>
        </p:blipFill>
        <p:spPr>
          <a:xfrm>
            <a:off x="4970800" y="2889001"/>
            <a:ext cx="2208599" cy="2208599"/>
          </a:xfrm>
          <a:prstGeom prst="rect">
            <a:avLst/>
          </a:prstGeom>
          <a:ln w="12700">
            <a:miter lim="400000"/>
          </a:ln>
        </p:spPr>
      </p:pic>
      <p:pic>
        <p:nvPicPr>
          <p:cNvPr id="2469" name="image25.png"/>
          <p:cNvPicPr>
            <a:picLocks noChangeAspect="1"/>
          </p:cNvPicPr>
          <p:nvPr/>
        </p:nvPicPr>
        <p:blipFill>
          <a:blip r:embed="rId3">
            <a:extLst/>
          </a:blip>
          <a:stretch>
            <a:fillRect/>
          </a:stretch>
        </p:blipFill>
        <p:spPr>
          <a:xfrm>
            <a:off x="17259794" y="2922283"/>
            <a:ext cx="2142035" cy="2142036"/>
          </a:xfrm>
          <a:prstGeom prst="rect">
            <a:avLst/>
          </a:prstGeom>
          <a:ln w="12700">
            <a:miter lim="400000"/>
          </a:ln>
        </p:spPr>
      </p:pic>
      <p:pic>
        <p:nvPicPr>
          <p:cNvPr id="2470" name="image26.png"/>
          <p:cNvPicPr>
            <a:picLocks noChangeAspect="1"/>
          </p:cNvPicPr>
          <p:nvPr/>
        </p:nvPicPr>
        <p:blipFill>
          <a:blip r:embed="rId4">
            <a:extLst/>
          </a:blip>
          <a:stretch>
            <a:fillRect/>
          </a:stretch>
        </p:blipFill>
        <p:spPr>
          <a:xfrm>
            <a:off x="10916815" y="9038207"/>
            <a:ext cx="2550370" cy="2550370"/>
          </a:xfrm>
          <a:prstGeom prst="rect">
            <a:avLst/>
          </a:prstGeom>
          <a:ln w="12700">
            <a:miter lim="400000"/>
          </a:ln>
        </p:spPr>
      </p:pic>
      <p:pic>
        <p:nvPicPr>
          <p:cNvPr id="2471" name="image27.png"/>
          <p:cNvPicPr>
            <a:picLocks noChangeAspect="1"/>
          </p:cNvPicPr>
          <p:nvPr/>
        </p:nvPicPr>
        <p:blipFill>
          <a:blip r:embed="rId5">
            <a:extLst/>
          </a:blip>
          <a:stretch>
            <a:fillRect/>
          </a:stretch>
        </p:blipFill>
        <p:spPr>
          <a:xfrm>
            <a:off x="11264186" y="279400"/>
            <a:ext cx="1910822" cy="1910821"/>
          </a:xfrm>
          <a:prstGeom prst="rect">
            <a:avLst/>
          </a:prstGeom>
          <a:ln w="12700">
            <a:miter lim="400000"/>
          </a:ln>
        </p:spPr>
      </p:pic>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2473" name="Shape 2473"/>
          <p:cNvSpPr/>
          <p:nvPr>
            <p:ph type="sldNum" sz="quarter" idx="4294967295"/>
          </p:nvPr>
        </p:nvSpPr>
        <p:spPr>
          <a:xfrm>
            <a:off x="23716312" y="13008609"/>
            <a:ext cx="229538" cy="2794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74" name="Shape 2474"/>
          <p:cNvSpPr/>
          <p:nvPr>
            <p:ph type="body" sz="quarter" idx="1"/>
          </p:nvPr>
        </p:nvSpPr>
        <p:spPr>
          <a:xfrm>
            <a:off x="986419" y="3340446"/>
            <a:ext cx="8128001" cy="1219202"/>
          </a:xfrm>
          <a:prstGeom prst="rect">
            <a:avLst/>
          </a:prstGeom>
        </p:spPr>
        <p:txBody>
          <a:bodyPr/>
          <a:lstStyle>
            <a:lvl1pPr defTabSz="572516">
              <a:spcBef>
                <a:spcPts val="0"/>
              </a:spcBef>
              <a:defRPr cap="all" spc="490" sz="2744">
                <a:solidFill>
                  <a:srgbClr val="FFFFFF"/>
                </a:solidFill>
                <a:latin typeface="Brandon Grotesque Regular"/>
                <a:ea typeface="Brandon Grotesque Regular"/>
                <a:cs typeface="Brandon Grotesque Regular"/>
                <a:sym typeface="Brandon Grotesque Regular"/>
              </a:defRPr>
            </a:lvl1pPr>
          </a:lstStyle>
          <a:p>
            <a:pPr/>
            <a:r>
              <a:t>USERS PAY SUBMIT WORK TO EXHIBITS</a:t>
            </a:r>
          </a:p>
        </p:txBody>
      </p:sp>
      <p:sp>
        <p:nvSpPr>
          <p:cNvPr id="2475" name="Shape 2475"/>
          <p:cNvSpPr/>
          <p:nvPr>
            <p:ph type="body" idx="14"/>
          </p:nvPr>
        </p:nvSpPr>
        <p:spPr>
          <a:xfrm>
            <a:off x="1137087" y="944468"/>
            <a:ext cx="11363129" cy="1016002"/>
          </a:xfrm>
          <a:prstGeom prst="rect">
            <a:avLst/>
          </a:prstGeom>
          <a:extLst>
            <a:ext uri="{C572A759-6A51-4108-AA02-DFA0A04FC94B}">
              <ma14:wrappingTextBoxFlag xmlns:ma14="http://schemas.microsoft.com/office/mac/drawingml/2011/main" val="1"/>
            </a:ext>
          </a:extLst>
        </p:spPr>
        <p:txBody>
          <a:bodyPr/>
          <a:lstStyle>
            <a:lvl1pPr defTabSz="825500">
              <a:lnSpc>
                <a:spcPct val="100000"/>
              </a:lnSpc>
              <a:defRPr i="0" spc="500" sz="5000">
                <a:solidFill>
                  <a:srgbClr val="F2B62D"/>
                </a:solidFill>
                <a:latin typeface="Brandon Grotesque Regular"/>
                <a:ea typeface="Brandon Grotesque Regular"/>
                <a:cs typeface="Brandon Grotesque Regular"/>
                <a:sym typeface="Brandon Grotesque Regular"/>
              </a:defRPr>
            </a:lvl1pPr>
          </a:lstStyle>
          <a:p>
            <a:pPr/>
            <a:r>
              <a:t>GALLERY BuSINESS MODEL </a:t>
            </a:r>
          </a:p>
        </p:txBody>
      </p:sp>
      <p:pic>
        <p:nvPicPr>
          <p:cNvPr id="2476" name="image28.png"/>
          <p:cNvPicPr>
            <a:picLocks noChangeAspect="1"/>
          </p:cNvPicPr>
          <p:nvPr>
            <p:ph type="pic" idx="15"/>
          </p:nvPr>
        </p:nvPicPr>
        <p:blipFill>
          <a:blip r:embed="rId2">
            <a:extLst/>
          </a:blip>
          <a:srcRect l="0" t="9402" r="0" b="9402"/>
          <a:stretch>
            <a:fillRect/>
          </a:stretch>
        </p:blipFill>
        <p:spPr>
          <a:xfrm>
            <a:off x="8496696" y="5630557"/>
            <a:ext cx="7390477" cy="4713052"/>
          </a:xfrm>
          <a:prstGeom prst="rect">
            <a:avLst/>
          </a:prstGeom>
        </p:spPr>
      </p:pic>
      <p:sp>
        <p:nvSpPr>
          <p:cNvPr id="2477" name="Shape 2477"/>
          <p:cNvSpPr/>
          <p:nvPr>
            <p:ph type="body" idx="16"/>
          </p:nvPr>
        </p:nvSpPr>
        <p:spPr>
          <a:xfrm>
            <a:off x="15520697" y="3107655"/>
            <a:ext cx="8128002" cy="1219202"/>
          </a:xfrm>
          <a:prstGeom prst="rect">
            <a:avLst/>
          </a:prstGeom>
          <a:extLst>
            <a:ext uri="{C572A759-6A51-4108-AA02-DFA0A04FC94B}">
              <ma14:wrappingTextBoxFlag xmlns:ma14="http://schemas.microsoft.com/office/mac/drawingml/2011/main" val="1"/>
            </a:ext>
          </a:extLst>
        </p:spPr>
        <p:txBody>
          <a:bodyPr/>
          <a:lstStyle/>
          <a:p>
            <a:pPr defTabSz="572516">
              <a:defRPr i="0" spc="490" sz="2744">
                <a:latin typeface="Brandon Grotesque Regular"/>
                <a:ea typeface="Brandon Grotesque Regular"/>
                <a:cs typeface="Brandon Grotesque Regular"/>
                <a:sym typeface="Brandon Grotesque Regular"/>
              </a:defRPr>
            </a:pPr>
            <a:r>
              <a:t>80% of FUNDS RELEASED tO </a:t>
            </a:r>
            <a:endParaRPr spc="548"/>
          </a:p>
          <a:p>
            <a:pPr defTabSz="572516">
              <a:defRPr i="0" spc="490" sz="2744">
                <a:latin typeface="Brandon Grotesque Regular"/>
                <a:ea typeface="Brandon Grotesque Regular"/>
                <a:cs typeface="Brandon Grotesque Regular"/>
                <a:sym typeface="Brandon Grotesque Regular"/>
              </a:defRPr>
            </a:pPr>
            <a:r>
              <a:t>TOP SUBMISSIONS </a:t>
            </a:r>
          </a:p>
        </p:txBody>
      </p:sp>
      <p:sp>
        <p:nvSpPr>
          <p:cNvPr id="2478" name="Shape 2478"/>
          <p:cNvSpPr/>
          <p:nvPr>
            <p:ph type="body" idx="17"/>
          </p:nvPr>
        </p:nvSpPr>
        <p:spPr>
          <a:xfrm>
            <a:off x="16409697" y="7914802"/>
            <a:ext cx="8128002" cy="800102"/>
          </a:xfrm>
          <a:prstGeom prst="rect">
            <a:avLst/>
          </a:prstGeom>
          <a:extLst>
            <a:ext uri="{C572A759-6A51-4108-AA02-DFA0A04FC94B}">
              <ma14:wrappingTextBoxFlag xmlns:ma14="http://schemas.microsoft.com/office/mac/drawingml/2011/main" val="1"/>
            </a:ext>
          </a:extLst>
        </p:spPr>
        <p:txBody>
          <a:bodyPr/>
          <a:lstStyle>
            <a:lvl1pPr>
              <a:defRPr i="0" spc="500" sz="2800">
                <a:latin typeface="Brandon Grotesque Regular"/>
                <a:ea typeface="Brandon Grotesque Regular"/>
                <a:cs typeface="Brandon Grotesque Regular"/>
                <a:sym typeface="Brandon Grotesque Regular"/>
              </a:defRPr>
            </a:lvl1pPr>
          </a:lstStyle>
          <a:p>
            <a:pPr/>
            <a:r>
              <a:t>20% pRODUCT COMMiSION</a:t>
            </a:r>
          </a:p>
        </p:txBody>
      </p:sp>
      <p:sp>
        <p:nvSpPr>
          <p:cNvPr id="2479" name="Shape 2479"/>
          <p:cNvSpPr/>
          <p:nvPr>
            <p:ph type="body" idx="18"/>
          </p:nvPr>
        </p:nvSpPr>
        <p:spPr>
          <a:xfrm>
            <a:off x="986419" y="7414670"/>
            <a:ext cx="8128001" cy="800102"/>
          </a:xfrm>
          <a:prstGeom prst="rect">
            <a:avLst/>
          </a:prstGeom>
          <a:extLst>
            <a:ext uri="{C572A759-6A51-4108-AA02-DFA0A04FC94B}">
              <ma14:wrappingTextBoxFlag xmlns:ma14="http://schemas.microsoft.com/office/mac/drawingml/2011/main" val="1"/>
            </a:ext>
          </a:extLst>
        </p:spPr>
        <p:txBody>
          <a:bodyPr/>
          <a:lstStyle>
            <a:lvl1pPr>
              <a:defRPr i="0" spc="500" sz="2800">
                <a:solidFill>
                  <a:srgbClr val="000000"/>
                </a:solidFill>
              </a:defRPr>
            </a:lvl1pPr>
          </a:lstStyle>
          <a:p>
            <a:pPr/>
            <a:r>
              <a:t> </a:t>
            </a:r>
          </a:p>
        </p:txBody>
      </p:sp>
      <p:sp>
        <p:nvSpPr>
          <p:cNvPr id="2480" name="Shape 2480"/>
          <p:cNvSpPr/>
          <p:nvPr>
            <p:ph type="body" idx="19"/>
          </p:nvPr>
        </p:nvSpPr>
        <p:spPr>
          <a:xfrm>
            <a:off x="986418" y="9134319"/>
            <a:ext cx="5681566" cy="1275082"/>
          </a:xfrm>
          <a:prstGeom prst="rect">
            <a:avLst/>
          </a:prstGeom>
          <a:extLst>
            <a:ext uri="{C572A759-6A51-4108-AA02-DFA0A04FC94B}">
              <ma14:wrappingTextBoxFlag xmlns:ma14="http://schemas.microsoft.com/office/mac/drawingml/2011/main" val="1"/>
            </a:ext>
          </a:extLst>
        </p:spPr>
        <p:txBody>
          <a:bodyPr/>
          <a:lstStyle>
            <a:lvl1pPr defTabSz="572516">
              <a:spcBef>
                <a:spcPts val="4100"/>
              </a:spcBef>
              <a:defRPr cap="none" i="0" spc="0" sz="3038">
                <a:latin typeface="Avenir Next"/>
                <a:ea typeface="Avenir Next"/>
                <a:cs typeface="Avenir Next"/>
                <a:sym typeface="Avenir Next"/>
              </a:defRPr>
            </a:lvl1pPr>
          </a:lstStyle>
          <a:p>
            <a:pPr/>
            <a:r>
              <a:t>Funds are in escrow until exhibit is complete</a:t>
            </a:r>
          </a:p>
        </p:txBody>
      </p:sp>
      <p:sp>
        <p:nvSpPr>
          <p:cNvPr id="2481" name="Shape 2481"/>
          <p:cNvSpPr/>
          <p:nvPr>
            <p:ph type="body" idx="21"/>
          </p:nvPr>
        </p:nvSpPr>
        <p:spPr>
          <a:xfrm>
            <a:off x="17152314" y="5025423"/>
            <a:ext cx="5681566" cy="1915162"/>
          </a:xfrm>
          <a:prstGeom prst="rect">
            <a:avLst/>
          </a:prstGeom>
          <a:extLst>
            <a:ext uri="{C572A759-6A51-4108-AA02-DFA0A04FC94B}">
              <ma14:wrappingTextBoxFlag xmlns:ma14="http://schemas.microsoft.com/office/mac/drawingml/2011/main" val="1"/>
            </a:ext>
          </a:extLst>
        </p:spPr>
        <p:txBody>
          <a:bodyPr/>
          <a:lstStyle>
            <a:lvl1pPr>
              <a:spcBef>
                <a:spcPts val="4200"/>
              </a:spcBef>
              <a:defRPr cap="none" i="0" spc="0" sz="3100">
                <a:latin typeface="Avenir Next"/>
                <a:ea typeface="Avenir Next"/>
                <a:cs typeface="Avenir Next"/>
                <a:sym typeface="Avenir Next"/>
              </a:defRPr>
            </a:lvl1pPr>
          </a:lstStyle>
          <a:p>
            <a:pPr/>
            <a:r>
              <a:t>Elevate users can upvote and down vote submissions to curate exhibit</a:t>
            </a:r>
          </a:p>
        </p:txBody>
      </p:sp>
      <p:sp>
        <p:nvSpPr>
          <p:cNvPr id="2482" name="Shape 2482"/>
          <p:cNvSpPr/>
          <p:nvPr/>
        </p:nvSpPr>
        <p:spPr>
          <a:xfrm>
            <a:off x="17152314" y="8814279"/>
            <a:ext cx="5681566" cy="19151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cap="none" spc="0" sz="3100">
                <a:latin typeface="Avenir Next"/>
                <a:ea typeface="Avenir Next"/>
                <a:cs typeface="Avenir Next"/>
                <a:sym typeface="Avenir Next"/>
              </a:defRPr>
            </a:lvl1pPr>
          </a:lstStyle>
          <a:p>
            <a:pPr/>
            <a:r>
              <a:t>Influencer judges vote for winning submission during live event</a:t>
            </a:r>
          </a:p>
        </p:txBody>
      </p:sp>
      <p:sp>
        <p:nvSpPr>
          <p:cNvPr id="2483" name="Shape 2483"/>
          <p:cNvSpPr/>
          <p:nvPr/>
        </p:nvSpPr>
        <p:spPr>
          <a:xfrm>
            <a:off x="986418" y="4808254"/>
            <a:ext cx="6245268" cy="19151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cap="none" spc="0" sz="3100">
                <a:latin typeface="Avenir Next"/>
                <a:ea typeface="Avenir Next"/>
                <a:cs typeface="Avenir Next"/>
                <a:sym typeface="Avenir Next"/>
              </a:defRPr>
            </a:lvl1pPr>
          </a:lstStyle>
          <a:p>
            <a:pPr/>
            <a:r>
              <a:t>Artist fees are $9.99 per exhibit or a monthly subscription fee of $19.99 for all access to platform</a:t>
            </a:r>
          </a:p>
        </p:txBody>
      </p:sp>
      <p:sp>
        <p:nvSpPr>
          <p:cNvPr id="2484" name="Shape 2484"/>
          <p:cNvSpPr/>
          <p:nvPr/>
        </p:nvSpPr>
        <p:spPr>
          <a:xfrm>
            <a:off x="986418" y="7537422"/>
            <a:ext cx="7538068" cy="121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defRPr spc="560" sz="2800">
                <a:latin typeface="Brandon Grotesque Regular"/>
                <a:ea typeface="Brandon Grotesque Regular"/>
                <a:cs typeface="Brandon Grotesque Regular"/>
                <a:sym typeface="Brandon Grotesque Regular"/>
              </a:defRPr>
            </a:lvl1pPr>
          </a:lstStyle>
          <a:p>
            <a:pPr/>
            <a:r>
              <a:t>POOLED SUBMISSION FEES CREATE REWARDS</a:t>
            </a:r>
          </a:p>
        </p:txBody>
      </p:sp>
      <p:sp>
        <p:nvSpPr>
          <p:cNvPr id="2485" name="Shape 2485"/>
          <p:cNvSpPr/>
          <p:nvPr/>
        </p:nvSpPr>
        <p:spPr>
          <a:xfrm>
            <a:off x="9043697" y="11251847"/>
            <a:ext cx="8128002" cy="8001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584200">
              <a:lnSpc>
                <a:spcPct val="120000"/>
              </a:lnSpc>
              <a:defRPr spc="500" sz="2800">
                <a:latin typeface="Brandon Grotesque Regular"/>
                <a:ea typeface="Brandon Grotesque Regular"/>
                <a:cs typeface="Brandon Grotesque Regular"/>
                <a:sym typeface="Brandon Grotesque Regular"/>
              </a:defRPr>
            </a:lvl1pPr>
          </a:lstStyle>
          <a:p>
            <a:pPr/>
            <a:r>
              <a:t>DIGITAL &amp; TRAVELING EXHIBIT</a:t>
            </a:r>
          </a:p>
        </p:txBody>
      </p:sp>
      <p:sp>
        <p:nvSpPr>
          <p:cNvPr id="2486" name="Shape 2486"/>
          <p:cNvSpPr/>
          <p:nvPr/>
        </p:nvSpPr>
        <p:spPr>
          <a:xfrm>
            <a:off x="6983781" y="11961186"/>
            <a:ext cx="10308901" cy="12750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584200">
              <a:lnSpc>
                <a:spcPct val="120000"/>
              </a:lnSpc>
              <a:spcBef>
                <a:spcPts val="4200"/>
              </a:spcBef>
              <a:defRPr cap="none" spc="0" sz="3100">
                <a:latin typeface="Avenir Next"/>
                <a:ea typeface="Avenir Next"/>
                <a:cs typeface="Avenir Next"/>
                <a:sym typeface="Avenir Next"/>
              </a:defRPr>
            </a:lvl1pPr>
          </a:lstStyle>
          <a:p>
            <a:pPr/>
            <a:r>
              <a:t>Digital  exhibit is available online and showcased with gallery partners</a:t>
            </a:r>
          </a:p>
        </p:txBody>
      </p:sp>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2488" name="Shape 2488"/>
          <p:cNvSpPr/>
          <p:nvPr/>
        </p:nvSpPr>
        <p:spPr>
          <a:xfrm>
            <a:off x="14559132" y="13036548"/>
            <a:ext cx="8946521"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©2016 ELEVATE GALLERY  |  All rights reserved.</a:t>
            </a:r>
          </a:p>
        </p:txBody>
      </p:sp>
      <p:sp>
        <p:nvSpPr>
          <p:cNvPr id="2489" name="Shape 2489"/>
          <p:cNvSpPr/>
          <p:nvPr/>
        </p:nvSpPr>
        <p:spPr>
          <a:xfrm>
            <a:off x="-512147" y="3165663"/>
            <a:ext cx="24189251" cy="5794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594"/>
                </a:moveTo>
                <a:lnTo>
                  <a:pt x="19329" y="5320"/>
                </a:lnTo>
                <a:lnTo>
                  <a:pt x="19226" y="0"/>
                </a:lnTo>
                <a:lnTo>
                  <a:pt x="21600" y="10431"/>
                </a:lnTo>
                <a:lnTo>
                  <a:pt x="19765" y="21600"/>
                </a:lnTo>
                <a:lnTo>
                  <a:pt x="19716" y="17946"/>
                </a:lnTo>
                <a:lnTo>
                  <a:pt x="0" y="20570"/>
                </a:lnTo>
                <a:lnTo>
                  <a:pt x="0" y="2594"/>
                </a:lnTo>
                <a:close/>
              </a:path>
            </a:pathLst>
          </a:custGeom>
          <a:solidFill>
            <a:srgbClr val="F2B62D"/>
          </a:solidFill>
          <a:ln w="12700">
            <a:miter lim="400000"/>
          </a:ln>
        </p:spPr>
        <p:txBody>
          <a:bodyPr lIns="50800" tIns="50800" rIns="50800" bIns="50800"/>
          <a:lstStyle/>
          <a:p>
            <a:pPr algn="r" defTabSz="457200">
              <a:defRPr spc="220" sz="1100">
                <a:solidFill>
                  <a:srgbClr val="F2B62D"/>
                </a:solidFill>
              </a:defRPr>
            </a:pPr>
          </a:p>
        </p:txBody>
      </p:sp>
      <p:sp>
        <p:nvSpPr>
          <p:cNvPr id="2490" name="Shape 2490"/>
          <p:cNvSpPr/>
          <p:nvPr>
            <p:ph type="body" sz="quarter" idx="1"/>
          </p:nvPr>
        </p:nvSpPr>
        <p:spPr>
          <a:xfrm>
            <a:off x="1264087" y="944468"/>
            <a:ext cx="9584467" cy="1016002"/>
          </a:xfrm>
          <a:prstGeom prst="rect">
            <a:avLst/>
          </a:prstGeom>
        </p:spPr>
        <p:txBody>
          <a:bodyPr/>
          <a:lstStyle>
            <a:lvl1pPr>
              <a:defRPr spc="500">
                <a:latin typeface="Brandon Grotesque Regular"/>
                <a:ea typeface="Brandon Grotesque Regular"/>
                <a:cs typeface="Brandon Grotesque Regular"/>
                <a:sym typeface="Brandon Grotesque Regular"/>
              </a:defRPr>
            </a:lvl1pPr>
          </a:lstStyle>
          <a:p>
            <a:pPr/>
            <a:r>
              <a:t>CUSTOMER ACQUISiTION </a:t>
            </a:r>
          </a:p>
        </p:txBody>
      </p:sp>
      <p:sp>
        <p:nvSpPr>
          <p:cNvPr id="2491" name="Shape 2491"/>
          <p:cNvSpPr/>
          <p:nvPr>
            <p:ph type="body" idx="13"/>
          </p:nvPr>
        </p:nvSpPr>
        <p:spPr>
          <a:xfrm>
            <a:off x="394903" y="6708051"/>
            <a:ext cx="3814307" cy="1219202"/>
          </a:xfrm>
          <a:prstGeom prst="rect">
            <a:avLst/>
          </a:prstGeom>
          <a:extLst>
            <a:ext uri="{C572A759-6A51-4108-AA02-DFA0A04FC94B}">
              <ma14:wrappingTextBoxFlag xmlns:ma14="http://schemas.microsoft.com/office/mac/drawingml/2011/main" val="1"/>
            </a:ext>
          </a:extLst>
        </p:spPr>
        <p:txBody>
          <a:bodyPr/>
          <a:lstStyle/>
          <a:p>
            <a:pPr algn="ctr" defTabSz="572516">
              <a:defRPr i="0" spc="490" sz="2744">
                <a:solidFill>
                  <a:srgbClr val="000000"/>
                </a:solidFill>
                <a:latin typeface="Brandon Grotesque Regular"/>
                <a:ea typeface="Brandon Grotesque Regular"/>
                <a:cs typeface="Brandon Grotesque Regular"/>
                <a:sym typeface="Brandon Grotesque Regular"/>
              </a:defRPr>
            </a:pPr>
            <a:r>
              <a:t>FRIENDS &amp;</a:t>
            </a:r>
            <a:br/>
            <a:r>
              <a:t>FAMILY</a:t>
            </a:r>
          </a:p>
        </p:txBody>
      </p:sp>
      <p:sp>
        <p:nvSpPr>
          <p:cNvPr id="2492" name="Shape 2492"/>
          <p:cNvSpPr/>
          <p:nvPr/>
        </p:nvSpPr>
        <p:spPr>
          <a:xfrm>
            <a:off x="5437933" y="-2948208"/>
            <a:ext cx="2480646" cy="162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914400">
              <a:lnSpc>
                <a:spcPct val="90000"/>
              </a:lnSpc>
              <a:defRPr cap="none" i="1" spc="0" sz="10000">
                <a:solidFill>
                  <a:srgbClr val="000000"/>
                </a:solidFill>
              </a:defRPr>
            </a:lvl1pPr>
          </a:lstStyle>
          <a:p>
            <a:pPr/>
            <a:r>
              <a:t>02</a:t>
            </a:r>
          </a:p>
        </p:txBody>
      </p:sp>
      <p:sp>
        <p:nvSpPr>
          <p:cNvPr id="2493" name="Shape 2493"/>
          <p:cNvSpPr/>
          <p:nvPr/>
        </p:nvSpPr>
        <p:spPr>
          <a:xfrm>
            <a:off x="839207" y="-2948208"/>
            <a:ext cx="2479788" cy="162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914400">
              <a:lnSpc>
                <a:spcPct val="90000"/>
              </a:lnSpc>
              <a:defRPr cap="none" i="1" spc="0" sz="10000">
                <a:solidFill>
                  <a:srgbClr val="000000"/>
                </a:solidFill>
              </a:defRPr>
            </a:lvl1pPr>
          </a:lstStyle>
          <a:p>
            <a:pPr/>
            <a:r>
              <a:t>01</a:t>
            </a:r>
          </a:p>
        </p:txBody>
      </p:sp>
      <p:sp>
        <p:nvSpPr>
          <p:cNvPr id="2494" name="Shape 2494"/>
          <p:cNvSpPr/>
          <p:nvPr/>
        </p:nvSpPr>
        <p:spPr>
          <a:xfrm>
            <a:off x="9665544" y="-2948208"/>
            <a:ext cx="2480757" cy="162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914400">
              <a:lnSpc>
                <a:spcPct val="90000"/>
              </a:lnSpc>
              <a:defRPr cap="none" i="1" spc="0" sz="10000">
                <a:solidFill>
                  <a:srgbClr val="000000"/>
                </a:solidFill>
              </a:defRPr>
            </a:lvl1pPr>
          </a:lstStyle>
          <a:p>
            <a:pPr/>
            <a:r>
              <a:t>03</a:t>
            </a:r>
          </a:p>
        </p:txBody>
      </p:sp>
      <p:sp>
        <p:nvSpPr>
          <p:cNvPr id="2495" name="Shape 2495"/>
          <p:cNvSpPr/>
          <p:nvPr/>
        </p:nvSpPr>
        <p:spPr>
          <a:xfrm>
            <a:off x="13893153" y="-2948208"/>
            <a:ext cx="2480869" cy="162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914400">
              <a:lnSpc>
                <a:spcPct val="90000"/>
              </a:lnSpc>
              <a:defRPr cap="none" i="1" spc="0" sz="10000">
                <a:solidFill>
                  <a:srgbClr val="000000"/>
                </a:solidFill>
              </a:defRPr>
            </a:lvl1pPr>
          </a:lstStyle>
          <a:p>
            <a:pPr/>
            <a:r>
              <a:t>04</a:t>
            </a:r>
          </a:p>
        </p:txBody>
      </p:sp>
      <p:sp>
        <p:nvSpPr>
          <p:cNvPr id="2496" name="Shape 2496"/>
          <p:cNvSpPr/>
          <p:nvPr/>
        </p:nvSpPr>
        <p:spPr>
          <a:xfrm>
            <a:off x="17749873" y="-2948208"/>
            <a:ext cx="2480646" cy="162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914400">
              <a:lnSpc>
                <a:spcPct val="90000"/>
              </a:lnSpc>
              <a:defRPr cap="none" i="1" spc="0" sz="10000">
                <a:solidFill>
                  <a:srgbClr val="000000"/>
                </a:solidFill>
              </a:defRPr>
            </a:lvl1pPr>
          </a:lstStyle>
          <a:p>
            <a:pPr/>
            <a:r>
              <a:t>05</a:t>
            </a:r>
          </a:p>
        </p:txBody>
      </p:sp>
      <p:sp>
        <p:nvSpPr>
          <p:cNvPr id="2497" name="Shape 2497"/>
          <p:cNvSpPr/>
          <p:nvPr>
            <p:ph type="body" idx="15"/>
          </p:nvPr>
        </p:nvSpPr>
        <p:spPr>
          <a:xfrm>
            <a:off x="9517067" y="6708051"/>
            <a:ext cx="3840670" cy="533402"/>
          </a:xfrm>
          <a:prstGeom prst="rect">
            <a:avLst/>
          </a:prstGeom>
          <a:extLst>
            <a:ext uri="{C572A759-6A51-4108-AA02-DFA0A04FC94B}">
              <ma14:wrappingTextBoxFlag xmlns:ma14="http://schemas.microsoft.com/office/mac/drawingml/2011/main" val="1"/>
            </a:ext>
          </a:extLst>
        </p:spPr>
        <p:txBody>
          <a:bodyPr/>
          <a:lstStyle>
            <a:lvl1pPr algn="ctr">
              <a:defRPr i="0" spc="500" sz="2800">
                <a:solidFill>
                  <a:srgbClr val="000000"/>
                </a:solidFill>
              </a:defRPr>
            </a:lvl1pPr>
          </a:lstStyle>
          <a:p>
            <a:pPr/>
            <a:r>
              <a:t>  </a:t>
            </a:r>
          </a:p>
        </p:txBody>
      </p:sp>
      <p:pic>
        <p:nvPicPr>
          <p:cNvPr id="2498" name="image29.png"/>
          <p:cNvPicPr>
            <a:picLocks noChangeAspect="1"/>
          </p:cNvPicPr>
          <p:nvPr>
            <p:ph type="pic" idx="18"/>
          </p:nvPr>
        </p:nvPicPr>
        <p:blipFill>
          <a:blip r:embed="rId2">
            <a:extLst/>
          </a:blip>
          <a:stretch>
            <a:fillRect/>
          </a:stretch>
        </p:blipFill>
        <p:spPr>
          <a:xfrm>
            <a:off x="10282007" y="4947129"/>
            <a:ext cx="1494031" cy="1494031"/>
          </a:xfrm>
          <a:prstGeom prst="rect">
            <a:avLst/>
          </a:prstGeom>
        </p:spPr>
      </p:pic>
      <p:pic>
        <p:nvPicPr>
          <p:cNvPr id="2499" name="image30.png"/>
          <p:cNvPicPr>
            <a:picLocks noChangeAspect="1"/>
          </p:cNvPicPr>
          <p:nvPr>
            <p:ph type="pic" idx="19"/>
          </p:nvPr>
        </p:nvPicPr>
        <p:blipFill>
          <a:blip r:embed="rId3">
            <a:extLst/>
          </a:blip>
          <a:stretch>
            <a:fillRect/>
          </a:stretch>
        </p:blipFill>
        <p:spPr>
          <a:xfrm>
            <a:off x="14644442" y="5030311"/>
            <a:ext cx="1376854" cy="1376854"/>
          </a:xfrm>
          <a:prstGeom prst="rect">
            <a:avLst/>
          </a:prstGeom>
        </p:spPr>
      </p:pic>
      <p:pic>
        <p:nvPicPr>
          <p:cNvPr id="2500" name="image31.png"/>
          <p:cNvPicPr>
            <a:picLocks noChangeAspect="1"/>
          </p:cNvPicPr>
          <p:nvPr>
            <p:ph type="pic" idx="20"/>
          </p:nvPr>
        </p:nvPicPr>
        <p:blipFill>
          <a:blip r:embed="rId4">
            <a:extLst/>
          </a:blip>
          <a:srcRect l="0" t="10000" r="0" b="10000"/>
          <a:stretch>
            <a:fillRect/>
          </a:stretch>
        </p:blipFill>
        <p:spPr>
          <a:xfrm>
            <a:off x="1483302" y="5039007"/>
            <a:ext cx="1637461" cy="1309969"/>
          </a:xfrm>
          <a:prstGeom prst="rect">
            <a:avLst/>
          </a:prstGeom>
        </p:spPr>
      </p:pic>
      <p:pic>
        <p:nvPicPr>
          <p:cNvPr id="2501" name="image32.png"/>
          <p:cNvPicPr>
            <a:picLocks noChangeAspect="1"/>
          </p:cNvPicPr>
          <p:nvPr>
            <p:ph type="pic" idx="21"/>
          </p:nvPr>
        </p:nvPicPr>
        <p:blipFill>
          <a:blip r:embed="rId5">
            <a:extLst/>
          </a:blip>
          <a:srcRect l="0" t="8333" r="0" b="8332"/>
          <a:stretch>
            <a:fillRect/>
          </a:stretch>
        </p:blipFill>
        <p:spPr>
          <a:xfrm>
            <a:off x="6212361" y="5009712"/>
            <a:ext cx="1376841" cy="1147367"/>
          </a:xfrm>
          <a:prstGeom prst="rect">
            <a:avLst/>
          </a:prstGeom>
        </p:spPr>
      </p:pic>
      <p:sp>
        <p:nvSpPr>
          <p:cNvPr id="2502" name="Shape 2502"/>
          <p:cNvSpPr/>
          <p:nvPr/>
        </p:nvSpPr>
        <p:spPr>
          <a:xfrm>
            <a:off x="9031713" y="6708051"/>
            <a:ext cx="4177115" cy="121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584200">
              <a:lnSpc>
                <a:spcPct val="120000"/>
              </a:lnSpc>
              <a:defRPr spc="560" sz="2800">
                <a:solidFill>
                  <a:srgbClr val="000000"/>
                </a:solidFill>
                <a:latin typeface="Brandon Grotesque Regular"/>
                <a:ea typeface="Brandon Grotesque Regular"/>
                <a:cs typeface="Brandon Grotesque Regular"/>
                <a:sym typeface="Brandon Grotesque Regular"/>
              </a:defRPr>
            </a:lvl1pPr>
          </a:lstStyle>
          <a:p>
            <a:pPr/>
            <a:r>
              <a:t>INFLUENCER STRATEGY</a:t>
            </a:r>
          </a:p>
        </p:txBody>
      </p:sp>
      <p:sp>
        <p:nvSpPr>
          <p:cNvPr id="2503" name="Shape 2503"/>
          <p:cNvSpPr/>
          <p:nvPr/>
        </p:nvSpPr>
        <p:spPr>
          <a:xfrm>
            <a:off x="4903511" y="6423571"/>
            <a:ext cx="3814305" cy="121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584200">
              <a:lnSpc>
                <a:spcPct val="120000"/>
              </a:lnSpc>
              <a:defRPr spc="560" sz="2800">
                <a:solidFill>
                  <a:srgbClr val="000000"/>
                </a:solidFill>
                <a:latin typeface="Brandon Grotesque Regular"/>
                <a:ea typeface="Brandon Grotesque Regular"/>
                <a:cs typeface="Brandon Grotesque Regular"/>
                <a:sym typeface="Brandon Grotesque Regular"/>
              </a:defRPr>
            </a:lvl1pPr>
          </a:lstStyle>
          <a:p>
            <a:pPr/>
            <a:r>
              <a:t>PRESS &amp; SOCIAL STRATEGY </a:t>
            </a:r>
          </a:p>
        </p:txBody>
      </p:sp>
      <p:sp>
        <p:nvSpPr>
          <p:cNvPr id="2504" name="Shape 2504"/>
          <p:cNvSpPr/>
          <p:nvPr/>
        </p:nvSpPr>
        <p:spPr>
          <a:xfrm>
            <a:off x="12232653" y="1484489"/>
            <a:ext cx="8723405" cy="36017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lnSpc>
                <a:spcPct val="120000"/>
              </a:lnSpc>
              <a:defRPr spc="560" sz="2800">
                <a:latin typeface="Brandon Grotesque Regular"/>
                <a:ea typeface="Brandon Grotesque Regular"/>
                <a:cs typeface="Brandon Grotesque Regular"/>
                <a:sym typeface="Brandon Grotesque Regular"/>
              </a:defRPr>
            </a:pPr>
            <a:r>
              <a:t>TimeLINE:3 MONTHS</a:t>
            </a:r>
          </a:p>
          <a:p>
            <a:pPr defTabSz="584200">
              <a:lnSpc>
                <a:spcPct val="120000"/>
              </a:lnSpc>
              <a:defRPr spc="560" sz="2800">
                <a:latin typeface="Brandon Grotesque Regular"/>
                <a:ea typeface="Brandon Grotesque Regular"/>
                <a:cs typeface="Brandon Grotesque Regular"/>
                <a:sym typeface="Brandon Grotesque Regular"/>
              </a:defRPr>
            </a:pPr>
            <a:r>
              <a:t>mARKETING BUDGET:$51,000</a:t>
            </a:r>
          </a:p>
          <a:p>
            <a:pPr defTabSz="584200">
              <a:lnSpc>
                <a:spcPct val="120000"/>
              </a:lnSpc>
              <a:defRPr spc="560" sz="2800">
                <a:latin typeface="Brandon Grotesque Regular"/>
                <a:ea typeface="Brandon Grotesque Regular"/>
                <a:cs typeface="Brandon Grotesque Regular"/>
                <a:sym typeface="Brandon Grotesque Regular"/>
              </a:defRPr>
            </a:pPr>
            <a:r>
              <a:t>CUSTOMER ACQUISITION COST: $33</a:t>
            </a:r>
          </a:p>
          <a:p>
            <a:pPr defTabSz="584200">
              <a:lnSpc>
                <a:spcPct val="120000"/>
              </a:lnSpc>
              <a:defRPr spc="560" sz="2800">
                <a:latin typeface="Brandon Grotesque Regular"/>
                <a:ea typeface="Brandon Grotesque Regular"/>
                <a:cs typeface="Brandon Grotesque Regular"/>
                <a:sym typeface="Brandon Grotesque Regular"/>
              </a:defRPr>
            </a:pPr>
          </a:p>
          <a:p>
            <a:pPr defTabSz="584200">
              <a:lnSpc>
                <a:spcPct val="120000"/>
              </a:lnSpc>
              <a:defRPr spc="540" sz="2700">
                <a:latin typeface="Brandon Grotesque Regular"/>
                <a:ea typeface="Brandon Grotesque Regular"/>
                <a:cs typeface="Brandon Grotesque Regular"/>
                <a:sym typeface="Brandon Grotesque Regular"/>
              </a:defRPr>
            </a:pPr>
          </a:p>
        </p:txBody>
      </p:sp>
      <p:sp>
        <p:nvSpPr>
          <p:cNvPr id="2505" name="Shape 2505"/>
          <p:cNvSpPr/>
          <p:nvPr/>
        </p:nvSpPr>
        <p:spPr>
          <a:xfrm>
            <a:off x="125028" y="8816173"/>
            <a:ext cx="3908146"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lnSpc>
                <a:spcPct val="120000"/>
              </a:lnSpc>
              <a:defRPr cap="none" spc="0" sz="2700">
                <a:solidFill>
                  <a:srgbClr val="F2B62D"/>
                </a:solidFill>
                <a:latin typeface="Brandon Grotesque Regular"/>
                <a:ea typeface="Brandon Grotesque Regular"/>
                <a:cs typeface="Brandon Grotesque Regular"/>
                <a:sym typeface="Brandon Grotesque Regular"/>
              </a:defRPr>
            </a:lvl1pPr>
          </a:lstStyle>
          <a:p>
            <a:pPr/>
            <a:r>
              <a:t>Phase 1: Friends and Family-</a:t>
            </a:r>
          </a:p>
        </p:txBody>
      </p:sp>
      <p:sp>
        <p:nvSpPr>
          <p:cNvPr id="2506" name="Shape 2506"/>
          <p:cNvSpPr/>
          <p:nvPr/>
        </p:nvSpPr>
        <p:spPr>
          <a:xfrm>
            <a:off x="4812184" y="8831414"/>
            <a:ext cx="4177116" cy="11633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lnSpc>
                <a:spcPct val="120000"/>
              </a:lnSpc>
              <a:defRPr cap="none" spc="0" sz="2700">
                <a:solidFill>
                  <a:srgbClr val="F2B62D"/>
                </a:solidFill>
                <a:latin typeface="Brandon Grotesque Regular"/>
                <a:ea typeface="Brandon Grotesque Regular"/>
                <a:cs typeface="Brandon Grotesque Regular"/>
                <a:sym typeface="Brandon Grotesque Regular"/>
              </a:defRPr>
            </a:lvl1pPr>
          </a:lstStyle>
          <a:p>
            <a:pPr/>
            <a:r>
              <a:t>Phase 2: BETA TESTERS &amp; WAIT LIST</a:t>
            </a:r>
          </a:p>
        </p:txBody>
      </p:sp>
      <p:sp>
        <p:nvSpPr>
          <p:cNvPr id="2507" name="Shape 2507"/>
          <p:cNvSpPr/>
          <p:nvPr/>
        </p:nvSpPr>
        <p:spPr>
          <a:xfrm>
            <a:off x="13141509" y="8864280"/>
            <a:ext cx="4177116" cy="11633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lnSpc>
                <a:spcPct val="120000"/>
              </a:lnSpc>
              <a:defRPr cap="none" spc="0" sz="2700">
                <a:solidFill>
                  <a:srgbClr val="F2B62D"/>
                </a:solidFill>
                <a:latin typeface="Brandon Grotesque Regular"/>
                <a:ea typeface="Brandon Grotesque Regular"/>
                <a:cs typeface="Brandon Grotesque Regular"/>
                <a:sym typeface="Brandon Grotesque Regular"/>
              </a:defRPr>
            </a:lvl1pPr>
          </a:lstStyle>
          <a:p>
            <a:pPr/>
            <a:r>
              <a:t>Phase 4: SCALABLE STRATEGY</a:t>
            </a:r>
          </a:p>
        </p:txBody>
      </p:sp>
      <p:sp>
        <p:nvSpPr>
          <p:cNvPr id="2508" name="Shape 2508"/>
          <p:cNvSpPr/>
          <p:nvPr/>
        </p:nvSpPr>
        <p:spPr>
          <a:xfrm>
            <a:off x="17554301" y="9256845"/>
            <a:ext cx="198984"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lnSpc>
                <a:spcPct val="120000"/>
              </a:lnSpc>
              <a:defRPr cap="none" spc="0" sz="2400">
                <a:solidFill>
                  <a:srgbClr val="F2B62D"/>
                </a:solidFill>
              </a:defRPr>
            </a:lvl1pPr>
          </a:lstStyle>
          <a:p>
            <a:pPr/>
            <a:r>
              <a:t> </a:t>
            </a:r>
          </a:p>
        </p:txBody>
      </p:sp>
      <p:sp>
        <p:nvSpPr>
          <p:cNvPr id="2509" name="Shape 2509"/>
          <p:cNvSpPr/>
          <p:nvPr/>
        </p:nvSpPr>
        <p:spPr>
          <a:xfrm>
            <a:off x="16735646" y="5493361"/>
            <a:ext cx="922935" cy="999486"/>
          </a:xfrm>
          <a:prstGeom prst="rightArrow">
            <a:avLst>
              <a:gd name="adj1" fmla="val 32000"/>
              <a:gd name="adj2" fmla="val 69308"/>
            </a:avLst>
          </a:prstGeom>
          <a:ln w="50800">
            <a:solidFill>
              <a:srgbClr val="000000"/>
            </a:solidFill>
            <a:miter lim="400000"/>
          </a:ln>
        </p:spPr>
        <p:txBody>
          <a:bodyPr lIns="50800" tIns="50800" rIns="50800" bIns="50800" anchor="ctr"/>
          <a:lstStyle/>
          <a:p>
            <a:pPr algn="r" defTabSz="457200">
              <a:defRPr spc="240" sz="1200">
                <a:solidFill>
                  <a:srgbClr val="F2B62D"/>
                </a:solidFill>
              </a:defRPr>
            </a:pPr>
          </a:p>
        </p:txBody>
      </p:sp>
      <p:sp>
        <p:nvSpPr>
          <p:cNvPr id="2510" name="Shape 2510"/>
          <p:cNvSpPr/>
          <p:nvPr/>
        </p:nvSpPr>
        <p:spPr>
          <a:xfrm>
            <a:off x="12178453" y="699297"/>
            <a:ext cx="5910268"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120000"/>
              </a:lnSpc>
              <a:defRPr b="1" spc="580" sz="2900">
                <a:latin typeface="Avenir Next"/>
                <a:ea typeface="Avenir Next"/>
                <a:cs typeface="Avenir Next"/>
                <a:sym typeface="Avenir Next"/>
              </a:defRPr>
            </a:lvl1pPr>
          </a:lstStyle>
          <a:p>
            <a:pPr/>
            <a:r>
              <a:t>Projected Results</a:t>
            </a:r>
          </a:p>
        </p:txBody>
      </p:sp>
      <p:sp>
        <p:nvSpPr>
          <p:cNvPr id="2511" name="Shape 2511"/>
          <p:cNvSpPr/>
          <p:nvPr/>
        </p:nvSpPr>
        <p:spPr>
          <a:xfrm>
            <a:off x="9124029" y="8879520"/>
            <a:ext cx="4177117" cy="17424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lnSpc>
                <a:spcPct val="120000"/>
              </a:lnSpc>
              <a:defRPr cap="none" spc="0" sz="2700">
                <a:solidFill>
                  <a:srgbClr val="F2B62D"/>
                </a:solidFill>
                <a:latin typeface="Brandon Grotesque Regular"/>
                <a:ea typeface="Brandon Grotesque Regular"/>
                <a:cs typeface="Brandon Grotesque Regular"/>
                <a:sym typeface="Brandon Grotesque Regular"/>
              </a:defRPr>
            </a:pPr>
            <a:r>
              <a:t>Phase 3: Soft Launch &amp; Testing </a:t>
            </a:r>
            <a:br/>
          </a:p>
        </p:txBody>
      </p:sp>
      <p:sp>
        <p:nvSpPr>
          <p:cNvPr id="2512" name="Shape 2512"/>
          <p:cNvSpPr/>
          <p:nvPr/>
        </p:nvSpPr>
        <p:spPr>
          <a:xfrm>
            <a:off x="13522723" y="7097183"/>
            <a:ext cx="4177116"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584200">
              <a:lnSpc>
                <a:spcPct val="120000"/>
              </a:lnSpc>
              <a:defRPr spc="560" sz="2800">
                <a:solidFill>
                  <a:srgbClr val="000000"/>
                </a:solidFill>
                <a:latin typeface="Brandon Grotesque Regular"/>
                <a:ea typeface="Brandon Grotesque Regular"/>
                <a:cs typeface="Brandon Grotesque Regular"/>
                <a:sym typeface="Brandon Grotesque Regular"/>
              </a:defRPr>
            </a:lvl1pPr>
          </a:lstStyle>
          <a:p>
            <a:pPr/>
            <a:r>
              <a:t>VIRAL GROWTH</a:t>
            </a:r>
          </a:p>
        </p:txBody>
      </p:sp>
      <p:sp>
        <p:nvSpPr>
          <p:cNvPr id="2513" name="Shape 2513"/>
          <p:cNvSpPr/>
          <p:nvPr/>
        </p:nvSpPr>
        <p:spPr>
          <a:xfrm>
            <a:off x="17864825" y="5263747"/>
            <a:ext cx="5013199" cy="201676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584200">
              <a:lnSpc>
                <a:spcPct val="120000"/>
              </a:lnSpc>
              <a:defRPr spc="360" sz="1800">
                <a:solidFill>
                  <a:srgbClr val="000000"/>
                </a:solidFill>
                <a:latin typeface="Brandon Grotesque Bold"/>
                <a:ea typeface="Brandon Grotesque Bold"/>
                <a:cs typeface="Brandon Grotesque Bold"/>
                <a:sym typeface="Brandon Grotesque Bold"/>
              </a:defRPr>
            </a:pPr>
            <a:r>
              <a:t>TOTAL REGISTERED USERS: 8,625</a:t>
            </a:r>
          </a:p>
          <a:p>
            <a:pPr defTabSz="584200">
              <a:lnSpc>
                <a:spcPct val="120000"/>
              </a:lnSpc>
              <a:defRPr spc="360" sz="1800">
                <a:solidFill>
                  <a:srgbClr val="000000"/>
                </a:solidFill>
                <a:latin typeface="Brandon Grotesque Bold"/>
                <a:ea typeface="Brandon Grotesque Bold"/>
                <a:cs typeface="Brandon Grotesque Bold"/>
                <a:sym typeface="Brandon Grotesque Bold"/>
              </a:defRPr>
            </a:pPr>
            <a:r>
              <a:t>(15% of VISITORS)</a:t>
            </a:r>
          </a:p>
          <a:p>
            <a:pPr defTabSz="584200">
              <a:lnSpc>
                <a:spcPct val="120000"/>
              </a:lnSpc>
              <a:defRPr spc="360" sz="1800">
                <a:solidFill>
                  <a:srgbClr val="000000"/>
                </a:solidFill>
                <a:latin typeface="Brandon Grotesque Bold"/>
                <a:ea typeface="Brandon Grotesque Bold"/>
                <a:cs typeface="Brandon Grotesque Bold"/>
                <a:sym typeface="Brandon Grotesque Bold"/>
              </a:defRPr>
            </a:pPr>
            <a:r>
              <a:t>TOTAL PAYING: 863</a:t>
            </a:r>
          </a:p>
          <a:p>
            <a:pPr defTabSz="584200">
              <a:lnSpc>
                <a:spcPct val="120000"/>
              </a:lnSpc>
              <a:defRPr spc="360" sz="1800">
                <a:solidFill>
                  <a:srgbClr val="000000"/>
                </a:solidFill>
                <a:latin typeface="Brandon Grotesque Bold"/>
                <a:ea typeface="Brandon Grotesque Bold"/>
                <a:cs typeface="Brandon Grotesque Bold"/>
                <a:sym typeface="Brandon Grotesque Bold"/>
              </a:defRPr>
            </a:pPr>
            <a:r>
              <a:t>(10% of REGISTERED)</a:t>
            </a:r>
          </a:p>
        </p:txBody>
      </p:sp>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2515" name="Shape 2515"/>
          <p:cNvSpPr/>
          <p:nvPr>
            <p:ph type="sldNum" sz="quarter" idx="4294967295"/>
          </p:nvPr>
        </p:nvSpPr>
        <p:spPr>
          <a:xfrm>
            <a:off x="23716312" y="13008609"/>
            <a:ext cx="229538" cy="2794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16" name="Shape 2516"/>
          <p:cNvSpPr/>
          <p:nvPr/>
        </p:nvSpPr>
        <p:spPr>
          <a:xfrm flipV="1">
            <a:off x="6738945" y="2500346"/>
            <a:ext cx="2" cy="1998649"/>
          </a:xfrm>
          <a:prstGeom prst="line">
            <a:avLst/>
          </a:prstGeom>
          <a:ln w="25400">
            <a:solidFill>
              <a:srgbClr val="F2B62D"/>
            </a:solidFill>
            <a:miter lim="400000"/>
          </a:ln>
        </p:spPr>
        <p:txBody>
          <a:bodyPr lIns="45718" tIns="45718" rIns="45718" bIns="45718"/>
          <a:lstStyle/>
          <a:p>
            <a:pPr>
              <a:defRPr>
                <a:solidFill>
                  <a:srgbClr val="F2B62D"/>
                </a:solidFill>
              </a:defRPr>
            </a:pPr>
          </a:p>
        </p:txBody>
      </p:sp>
      <p:sp>
        <p:nvSpPr>
          <p:cNvPr id="2517" name="Shape 2517"/>
          <p:cNvSpPr/>
          <p:nvPr/>
        </p:nvSpPr>
        <p:spPr>
          <a:xfrm>
            <a:off x="1224016" y="2890068"/>
            <a:ext cx="4707528" cy="121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120000"/>
              </a:lnSpc>
              <a:defRPr spc="560" sz="2800">
                <a:latin typeface="Brandon Grotesque Regular"/>
                <a:ea typeface="Brandon Grotesque Regular"/>
                <a:cs typeface="Brandon Grotesque Regular"/>
                <a:sym typeface="Brandon Grotesque Regular"/>
              </a:defRPr>
            </a:lvl1pPr>
          </a:lstStyle>
          <a:p>
            <a:pPr/>
            <a:r>
              <a:t>COLLABORATION WITH BRANDS</a:t>
            </a:r>
          </a:p>
        </p:txBody>
      </p:sp>
      <p:sp>
        <p:nvSpPr>
          <p:cNvPr id="2518" name="Shape 2518"/>
          <p:cNvSpPr/>
          <p:nvPr/>
        </p:nvSpPr>
        <p:spPr>
          <a:xfrm>
            <a:off x="8080970" y="9032871"/>
            <a:ext cx="10485027" cy="12750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cap="none" spc="0" sz="3100">
                <a:latin typeface="Avenir Next"/>
                <a:ea typeface="Avenir Next"/>
                <a:cs typeface="Avenir Next"/>
                <a:sym typeface="Avenir Next"/>
              </a:defRPr>
            </a:lvl1pPr>
          </a:lstStyle>
          <a:p>
            <a:pPr/>
            <a:r>
              <a:t>Get sponsors to match crowdfunding proceeds for key exhibits and leverage creative thinking. </a:t>
            </a:r>
          </a:p>
        </p:txBody>
      </p:sp>
      <p:sp>
        <p:nvSpPr>
          <p:cNvPr id="2519" name="Shape 2519"/>
          <p:cNvSpPr/>
          <p:nvPr/>
        </p:nvSpPr>
        <p:spPr>
          <a:xfrm>
            <a:off x="8080970" y="2862128"/>
            <a:ext cx="10485027" cy="19151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cap="none" spc="0" sz="3100">
                <a:latin typeface="Avenir Next"/>
                <a:ea typeface="Avenir Next"/>
                <a:cs typeface="Avenir Next"/>
                <a:sym typeface="Avenir Next"/>
              </a:defRPr>
            </a:lvl1pPr>
          </a:lstStyle>
          <a:p>
            <a:pPr/>
            <a:r>
              <a:t>Pitch creative briefs in partnership with top brands looking for selection of creative talent, artist led concepts or inspiration/research in their brand space.</a:t>
            </a:r>
          </a:p>
        </p:txBody>
      </p:sp>
      <p:sp>
        <p:nvSpPr>
          <p:cNvPr id="2520" name="Shape 2520"/>
          <p:cNvSpPr/>
          <p:nvPr/>
        </p:nvSpPr>
        <p:spPr>
          <a:xfrm flipV="1">
            <a:off x="6726246" y="5310238"/>
            <a:ext cx="2" cy="2527147"/>
          </a:xfrm>
          <a:prstGeom prst="line">
            <a:avLst/>
          </a:prstGeom>
          <a:ln w="25400">
            <a:solidFill>
              <a:srgbClr val="F2B62D"/>
            </a:solidFill>
            <a:miter lim="400000"/>
          </a:ln>
        </p:spPr>
        <p:txBody>
          <a:bodyPr lIns="45718" tIns="45718" rIns="45718" bIns="45718"/>
          <a:lstStyle/>
          <a:p>
            <a:pPr>
              <a:defRPr>
                <a:solidFill>
                  <a:srgbClr val="F2B62D"/>
                </a:solidFill>
              </a:defRPr>
            </a:pPr>
          </a:p>
        </p:txBody>
      </p:sp>
      <p:sp>
        <p:nvSpPr>
          <p:cNvPr id="2521" name="Shape 2521"/>
          <p:cNvSpPr/>
          <p:nvPr/>
        </p:nvSpPr>
        <p:spPr>
          <a:xfrm flipV="1">
            <a:off x="6726245" y="11463342"/>
            <a:ext cx="2" cy="1769211"/>
          </a:xfrm>
          <a:prstGeom prst="line">
            <a:avLst/>
          </a:prstGeom>
          <a:ln w="25400">
            <a:solidFill>
              <a:srgbClr val="F2B62D"/>
            </a:solidFill>
            <a:miter lim="400000"/>
          </a:ln>
        </p:spPr>
        <p:txBody>
          <a:bodyPr lIns="45718" tIns="45718" rIns="45718" bIns="45718"/>
          <a:lstStyle/>
          <a:p>
            <a:pPr>
              <a:defRPr>
                <a:solidFill>
                  <a:srgbClr val="F2B62D"/>
                </a:solidFill>
              </a:defRPr>
            </a:pPr>
          </a:p>
        </p:txBody>
      </p:sp>
      <p:sp>
        <p:nvSpPr>
          <p:cNvPr id="2522" name="Shape 2522"/>
          <p:cNvSpPr/>
          <p:nvPr/>
        </p:nvSpPr>
        <p:spPr>
          <a:xfrm>
            <a:off x="1224016" y="9035064"/>
            <a:ext cx="4707528"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120000"/>
              </a:lnSpc>
              <a:defRPr spc="560" sz="2800">
                <a:latin typeface="Brandon Grotesque Regular"/>
                <a:ea typeface="Brandon Grotesque Regular"/>
                <a:cs typeface="Brandon Grotesque Regular"/>
                <a:sym typeface="Brandon Grotesque Regular"/>
              </a:defRPr>
            </a:lvl1pPr>
          </a:lstStyle>
          <a:p>
            <a:pPr/>
            <a:r>
              <a:t>SPONSORSHIP</a:t>
            </a:r>
          </a:p>
        </p:txBody>
      </p:sp>
      <p:sp>
        <p:nvSpPr>
          <p:cNvPr id="2523" name="Shape 2523"/>
          <p:cNvSpPr/>
          <p:nvPr/>
        </p:nvSpPr>
        <p:spPr>
          <a:xfrm>
            <a:off x="1224016" y="5463099"/>
            <a:ext cx="3470171" cy="121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120000"/>
              </a:lnSpc>
              <a:defRPr spc="560" sz="2800">
                <a:latin typeface="Brandon Grotesque Regular"/>
                <a:ea typeface="Brandon Grotesque Regular"/>
                <a:cs typeface="Brandon Grotesque Regular"/>
                <a:sym typeface="Brandon Grotesque Regular"/>
              </a:defRPr>
            </a:lvl1pPr>
          </a:lstStyle>
          <a:p>
            <a:pPr/>
            <a:r>
              <a:t>PREMiUM MEMBERSHIP</a:t>
            </a:r>
          </a:p>
        </p:txBody>
      </p:sp>
      <p:sp>
        <p:nvSpPr>
          <p:cNvPr id="2524" name="Shape 2524"/>
          <p:cNvSpPr/>
          <p:nvPr/>
        </p:nvSpPr>
        <p:spPr>
          <a:xfrm>
            <a:off x="7903171" y="4978903"/>
            <a:ext cx="10226217" cy="358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584200">
              <a:spcBef>
                <a:spcPts val="2300"/>
              </a:spcBef>
              <a:defRPr cap="none" spc="0" sz="3000">
                <a:latin typeface="Avenir Next"/>
                <a:ea typeface="Avenir Next"/>
                <a:cs typeface="Avenir Next"/>
                <a:sym typeface="Avenir Next"/>
              </a:defRPr>
            </a:pPr>
            <a:r>
              <a:t>Subscription fees for premium users go beyond artists to reach collectors, patrons,  art enthusiasts and more: </a:t>
            </a:r>
          </a:p>
          <a:p>
            <a:pPr marL="366346" indent="-366346" defTabSz="584200">
              <a:spcBef>
                <a:spcPts val="2300"/>
              </a:spcBef>
              <a:buSzPct val="75000"/>
              <a:buChar char="•"/>
              <a:defRPr cap="none" spc="0" sz="3000">
                <a:latin typeface="Avenir Next"/>
                <a:ea typeface="Avenir Next"/>
                <a:cs typeface="Avenir Next"/>
                <a:sym typeface="Avenir Next"/>
              </a:defRPr>
            </a:pPr>
            <a:r>
              <a:t>Curate exhibit with Elevate</a:t>
            </a:r>
          </a:p>
          <a:p>
            <a:pPr marL="366346" indent="-366346" defTabSz="584200">
              <a:spcBef>
                <a:spcPts val="2300"/>
              </a:spcBef>
              <a:buSzPct val="75000"/>
              <a:buChar char="•"/>
              <a:defRPr cap="none" spc="0" sz="3000">
                <a:latin typeface="Avenir Next"/>
                <a:ea typeface="Avenir Next"/>
                <a:cs typeface="Avenir Next"/>
                <a:sym typeface="Avenir Next"/>
              </a:defRPr>
            </a:pPr>
            <a:r>
              <a:t>Find collaborators with unique matchmaking algorithm</a:t>
            </a:r>
          </a:p>
          <a:p>
            <a:pPr marL="366346" indent="-366346" defTabSz="584200">
              <a:spcBef>
                <a:spcPts val="2300"/>
              </a:spcBef>
              <a:buSzPct val="75000"/>
              <a:buChar char="•"/>
              <a:defRPr cap="none" spc="0" sz="3000">
                <a:latin typeface="Avenir Next"/>
                <a:ea typeface="Avenir Next"/>
                <a:cs typeface="Avenir Next"/>
                <a:sym typeface="Avenir Next"/>
              </a:defRPr>
            </a:pPr>
            <a:r>
              <a:t>Pitch creative briefs to Elevate community</a:t>
            </a:r>
          </a:p>
        </p:txBody>
      </p:sp>
      <p:sp>
        <p:nvSpPr>
          <p:cNvPr id="2525" name="Shape 2525"/>
          <p:cNvSpPr/>
          <p:nvPr/>
        </p:nvSpPr>
        <p:spPr>
          <a:xfrm>
            <a:off x="8080970" y="11710406"/>
            <a:ext cx="11173109" cy="12750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cap="none" spc="0" sz="3100">
                <a:latin typeface="Avenir Next"/>
                <a:ea typeface="Avenir Next"/>
                <a:cs typeface="Avenir Next"/>
                <a:sym typeface="Avenir Next"/>
              </a:defRPr>
            </a:lvl1pPr>
          </a:lstStyle>
          <a:p>
            <a:pPr/>
            <a:r>
              <a:t>Connect artists and collectors to generate percentage of  sales revenue.</a:t>
            </a:r>
          </a:p>
        </p:txBody>
      </p:sp>
      <p:sp>
        <p:nvSpPr>
          <p:cNvPr id="2526" name="Shape 2526"/>
          <p:cNvSpPr/>
          <p:nvPr/>
        </p:nvSpPr>
        <p:spPr>
          <a:xfrm>
            <a:off x="1224016" y="12043147"/>
            <a:ext cx="4707528"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120000"/>
              </a:lnSpc>
              <a:defRPr spc="560" sz="2800">
                <a:latin typeface="Brandon Grotesque Regular"/>
                <a:ea typeface="Brandon Grotesque Regular"/>
                <a:cs typeface="Brandon Grotesque Regular"/>
                <a:sym typeface="Brandon Grotesque Regular"/>
              </a:defRPr>
            </a:lvl1pPr>
          </a:lstStyle>
          <a:p>
            <a:pPr/>
            <a:r>
              <a:t>Art SaLES</a:t>
            </a:r>
          </a:p>
        </p:txBody>
      </p:sp>
      <p:sp>
        <p:nvSpPr>
          <p:cNvPr id="2527" name="Shape 2527"/>
          <p:cNvSpPr/>
          <p:nvPr/>
        </p:nvSpPr>
        <p:spPr>
          <a:xfrm flipV="1">
            <a:off x="6726245" y="8785806"/>
            <a:ext cx="2" cy="1769212"/>
          </a:xfrm>
          <a:prstGeom prst="line">
            <a:avLst/>
          </a:prstGeom>
          <a:ln w="25400">
            <a:solidFill>
              <a:srgbClr val="F2B62D"/>
            </a:solidFill>
            <a:miter lim="400000"/>
          </a:ln>
        </p:spPr>
        <p:txBody>
          <a:bodyPr lIns="45718" tIns="45718" rIns="45718" bIns="45718"/>
          <a:lstStyle/>
          <a:p>
            <a:pPr>
              <a:defRPr>
                <a:solidFill>
                  <a:srgbClr val="F2B62D"/>
                </a:solidFill>
              </a:defRPr>
            </a:pPr>
          </a:p>
        </p:txBody>
      </p:sp>
    </p:spTree>
  </p:cSld>
  <p:clrMapOvr>
    <a:masterClrMapping/>
  </p:clrMapOvr>
  <p:transition xmlns:p14="http://schemas.microsoft.com/office/powerpoint/2010/main" spd="med" advClick="1" p14:dur="1000"/>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29" name="Shape 2529"/>
          <p:cNvSpPr/>
          <p:nvPr>
            <p:ph type="sldNum" sz="quarter" idx="4294967295"/>
          </p:nvPr>
        </p:nvSpPr>
        <p:spPr>
          <a:xfrm>
            <a:off x="23716312" y="13008609"/>
            <a:ext cx="229538" cy="2794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30" name="Shape 2530"/>
          <p:cNvSpPr/>
          <p:nvPr/>
        </p:nvSpPr>
        <p:spPr>
          <a:xfrm>
            <a:off x="963446" y="4591263"/>
            <a:ext cx="10163971" cy="838400"/>
          </a:xfrm>
          <a:prstGeom prst="rect">
            <a:avLst/>
          </a:prstGeom>
          <a:solidFill>
            <a:srgbClr val="A4947E"/>
          </a:solidFill>
          <a:ln w="12700">
            <a:miter lim="400000"/>
          </a:ln>
        </p:spPr>
        <p:txBody>
          <a:bodyPr lIns="50800" tIns="50800" rIns="50800" bIns="50800" anchor="ctr"/>
          <a:lstStyle/>
          <a:p>
            <a:pPr defTabSz="584200">
              <a:lnSpc>
                <a:spcPct val="120000"/>
              </a:lnSpc>
              <a:defRPr spc="560" sz="2800"/>
            </a:pPr>
          </a:p>
        </p:txBody>
      </p:sp>
      <p:sp>
        <p:nvSpPr>
          <p:cNvPr id="2531" name="Shape 2531"/>
          <p:cNvSpPr/>
          <p:nvPr/>
        </p:nvSpPr>
        <p:spPr>
          <a:xfrm>
            <a:off x="963447" y="3506416"/>
            <a:ext cx="116186" cy="838400"/>
          </a:xfrm>
          <a:prstGeom prst="rect">
            <a:avLst/>
          </a:prstGeom>
          <a:solidFill>
            <a:srgbClr val="F2B62D"/>
          </a:solidFill>
          <a:ln w="38100">
            <a:solidFill>
              <a:schemeClr val="accent5"/>
            </a:solidFill>
            <a:miter lim="400000"/>
          </a:ln>
        </p:spPr>
        <p:txBody>
          <a:bodyPr lIns="50800" tIns="50800" rIns="50800" bIns="50800" anchor="ctr"/>
          <a:lstStyle/>
          <a:p>
            <a:pPr defTabSz="584200">
              <a:lnSpc>
                <a:spcPct val="120000"/>
              </a:lnSpc>
              <a:defRPr spc="560" sz="2800"/>
            </a:pPr>
          </a:p>
        </p:txBody>
      </p:sp>
      <p:sp>
        <p:nvSpPr>
          <p:cNvPr id="2532" name="Shape 2532"/>
          <p:cNvSpPr/>
          <p:nvPr/>
        </p:nvSpPr>
        <p:spPr>
          <a:xfrm>
            <a:off x="963447" y="6781700"/>
            <a:ext cx="8700990" cy="838400"/>
          </a:xfrm>
          <a:prstGeom prst="rect">
            <a:avLst/>
          </a:prstGeom>
          <a:solidFill>
            <a:srgbClr val="F1B730"/>
          </a:solidFill>
          <a:ln w="12700">
            <a:miter lim="400000"/>
          </a:ln>
        </p:spPr>
        <p:txBody>
          <a:bodyPr lIns="50800" tIns="50800" rIns="50800" bIns="50800" anchor="ctr"/>
          <a:lstStyle/>
          <a:p>
            <a:pPr defTabSz="584200">
              <a:lnSpc>
                <a:spcPct val="120000"/>
              </a:lnSpc>
              <a:defRPr spc="560" sz="2800"/>
            </a:pPr>
          </a:p>
        </p:txBody>
      </p:sp>
      <p:sp>
        <p:nvSpPr>
          <p:cNvPr id="2533" name="Shape 2533"/>
          <p:cNvSpPr/>
          <p:nvPr/>
        </p:nvSpPr>
        <p:spPr>
          <a:xfrm>
            <a:off x="1369847" y="3722415"/>
            <a:ext cx="1122166" cy="67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cap="none" spc="0" sz="3100">
                <a:latin typeface="Brandon Grotesque Bold"/>
                <a:ea typeface="Brandon Grotesque Bold"/>
                <a:cs typeface="Brandon Grotesque Bold"/>
                <a:sym typeface="Brandon Grotesque Bold"/>
              </a:defRPr>
            </a:lvl1pPr>
          </a:lstStyle>
          <a:p>
            <a:pPr/>
            <a:r>
              <a:t>ELLO </a:t>
            </a:r>
          </a:p>
        </p:txBody>
      </p:sp>
      <p:sp>
        <p:nvSpPr>
          <p:cNvPr id="2534" name="Shape 2534"/>
          <p:cNvSpPr/>
          <p:nvPr/>
        </p:nvSpPr>
        <p:spPr>
          <a:xfrm>
            <a:off x="963447" y="4807263"/>
            <a:ext cx="3191075" cy="67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cap="none" spc="0" sz="3100">
                <a:solidFill>
                  <a:srgbClr val="000000"/>
                </a:solidFill>
                <a:latin typeface="Brandon Grotesque Bold"/>
                <a:ea typeface="Brandon Grotesque Bold"/>
                <a:cs typeface="Brandon Grotesque Bold"/>
                <a:sym typeface="Brandon Grotesque Bold"/>
              </a:defRPr>
            </a:lvl1pPr>
          </a:lstStyle>
          <a:p>
            <a:pPr/>
            <a:r>
              <a:t>KICKSTARTER</a:t>
            </a:r>
          </a:p>
        </p:txBody>
      </p:sp>
      <p:sp>
        <p:nvSpPr>
          <p:cNvPr id="2535" name="Shape 2535"/>
          <p:cNvSpPr/>
          <p:nvPr/>
        </p:nvSpPr>
        <p:spPr>
          <a:xfrm>
            <a:off x="963447" y="6997700"/>
            <a:ext cx="3191075" cy="135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cap="none" spc="0" sz="3100">
                <a:solidFill>
                  <a:srgbClr val="000000"/>
                </a:solidFill>
                <a:latin typeface="Brandon Grotesque Bold"/>
                <a:ea typeface="Brandon Grotesque Bold"/>
                <a:cs typeface="Brandon Grotesque Bold"/>
                <a:sym typeface="Brandon Grotesque Bold"/>
              </a:defRPr>
            </a:lvl1pPr>
          </a:lstStyle>
          <a:p>
            <a:pPr/>
            <a:r>
              <a:t>ELEVATE GALLERY</a:t>
            </a:r>
          </a:p>
        </p:txBody>
      </p:sp>
      <p:sp>
        <p:nvSpPr>
          <p:cNvPr id="2536" name="Shape 2536"/>
          <p:cNvSpPr/>
          <p:nvPr/>
        </p:nvSpPr>
        <p:spPr>
          <a:xfrm>
            <a:off x="963447" y="6095901"/>
            <a:ext cx="11153279"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indent="12700" defTabSz="584200">
              <a:lnSpc>
                <a:spcPct val="120000"/>
              </a:lnSpc>
              <a:defRPr spc="560" sz="2800">
                <a:latin typeface="Brandon Grotesque Bold"/>
                <a:ea typeface="Brandon Grotesque Bold"/>
                <a:cs typeface="Brandon Grotesque Bold"/>
                <a:sym typeface="Brandon Grotesque Bold"/>
              </a:defRPr>
            </a:lvl1pPr>
          </a:lstStyle>
          <a:p>
            <a:pPr/>
            <a:r>
              <a:t>FUNDS DISTRIBUTED BY 2020*</a:t>
            </a:r>
          </a:p>
        </p:txBody>
      </p:sp>
      <p:sp>
        <p:nvSpPr>
          <p:cNvPr id="2537" name="Shape 2537"/>
          <p:cNvSpPr/>
          <p:nvPr/>
        </p:nvSpPr>
        <p:spPr>
          <a:xfrm>
            <a:off x="13036988" y="3489958"/>
            <a:ext cx="8870252" cy="67360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lnSpc>
                <a:spcPct val="120000"/>
              </a:lnSpc>
              <a:spcBef>
                <a:spcPts val="2800"/>
              </a:spcBef>
              <a:defRPr cap="none" spc="0" sz="3200">
                <a:solidFill>
                  <a:srgbClr val="DCDEE0"/>
                </a:solidFill>
                <a:latin typeface="Avenir Next"/>
                <a:ea typeface="Avenir Next"/>
                <a:cs typeface="Avenir Next"/>
                <a:sym typeface="Avenir Next"/>
              </a:defRPr>
            </a:pPr>
            <a:r>
              <a:t>Elevate aims to be competitive against Kickstarter as exhibits pool submissions fees to create a peer to peer funded challenges.</a:t>
            </a:r>
          </a:p>
          <a:p>
            <a:pPr defTabSz="584200">
              <a:lnSpc>
                <a:spcPct val="120000"/>
              </a:lnSpc>
              <a:spcBef>
                <a:spcPts val="2800"/>
              </a:spcBef>
              <a:defRPr cap="none" spc="0" sz="3200">
                <a:solidFill>
                  <a:srgbClr val="DCDEE0"/>
                </a:solidFill>
                <a:latin typeface="Avenir Next"/>
                <a:ea typeface="Avenir Next"/>
                <a:cs typeface="Avenir Next"/>
                <a:sym typeface="Avenir Next"/>
              </a:defRPr>
            </a:pPr>
          </a:p>
          <a:p>
            <a:pPr defTabSz="584200">
              <a:lnSpc>
                <a:spcPct val="120000"/>
              </a:lnSpc>
              <a:spcBef>
                <a:spcPts val="2800"/>
              </a:spcBef>
              <a:defRPr cap="none" spc="0" sz="3200">
                <a:solidFill>
                  <a:srgbClr val="DCDEE0"/>
                </a:solidFill>
                <a:latin typeface="Avenir Next"/>
                <a:ea typeface="Avenir Next"/>
                <a:cs typeface="Avenir Next"/>
                <a:sym typeface="Avenir Next"/>
              </a:defRPr>
            </a:pPr>
            <a:r>
              <a:t>Ello's sucess as a space for Artists demonstrates the needs for an art-focused platform. In 2017, they gave $71,000 to artists in comparison to Kickstarter raised $15 million for artists. </a:t>
            </a:r>
          </a:p>
        </p:txBody>
      </p:sp>
      <p:sp>
        <p:nvSpPr>
          <p:cNvPr id="2538" name="Shape 2538"/>
          <p:cNvSpPr/>
          <p:nvPr/>
        </p:nvSpPr>
        <p:spPr>
          <a:xfrm>
            <a:off x="2868447" y="3722415"/>
            <a:ext cx="1122166" cy="63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cap="none" spc="0" sz="3100">
                <a:latin typeface="Avenir Next"/>
                <a:ea typeface="Avenir Next"/>
                <a:cs typeface="Avenir Next"/>
                <a:sym typeface="Avenir Next"/>
              </a:defRPr>
            </a:lvl1pPr>
          </a:lstStyle>
          <a:p>
            <a:pPr/>
            <a:r>
              <a:t>$71K </a:t>
            </a:r>
          </a:p>
        </p:txBody>
      </p:sp>
      <p:sp>
        <p:nvSpPr>
          <p:cNvPr id="2539" name="Shape 2539"/>
          <p:cNvSpPr/>
          <p:nvPr/>
        </p:nvSpPr>
        <p:spPr>
          <a:xfrm>
            <a:off x="963447" y="2825458"/>
            <a:ext cx="11153279"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indent="12700" defTabSz="584200">
              <a:lnSpc>
                <a:spcPct val="120000"/>
              </a:lnSpc>
              <a:defRPr spc="560" sz="2800">
                <a:latin typeface="Brandon Grotesque Bold"/>
                <a:ea typeface="Brandon Grotesque Bold"/>
                <a:cs typeface="Brandon Grotesque Bold"/>
                <a:sym typeface="Brandon Grotesque Bold"/>
              </a:defRPr>
            </a:lvl1pPr>
          </a:lstStyle>
          <a:p>
            <a:pPr/>
            <a:r>
              <a:t>FUNDS DISTRIBUTED in 2017 </a:t>
            </a:r>
          </a:p>
        </p:txBody>
      </p:sp>
      <p:sp>
        <p:nvSpPr>
          <p:cNvPr id="2540" name="Shape 2540"/>
          <p:cNvSpPr/>
          <p:nvPr/>
        </p:nvSpPr>
        <p:spPr>
          <a:xfrm>
            <a:off x="9390302" y="4769163"/>
            <a:ext cx="1736726" cy="63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cap="none" spc="0" sz="3100">
                <a:solidFill>
                  <a:srgbClr val="000000"/>
                </a:solidFill>
                <a:latin typeface="Avenir Next"/>
                <a:ea typeface="Avenir Next"/>
                <a:cs typeface="Avenir Next"/>
                <a:sym typeface="Avenir Next"/>
              </a:defRPr>
            </a:lvl1pPr>
          </a:lstStyle>
          <a:p>
            <a:pPr/>
            <a:r>
              <a:t>$14 MIL </a:t>
            </a:r>
          </a:p>
        </p:txBody>
      </p:sp>
      <p:sp>
        <p:nvSpPr>
          <p:cNvPr id="2541" name="Shape 2541"/>
          <p:cNvSpPr/>
          <p:nvPr/>
        </p:nvSpPr>
        <p:spPr>
          <a:xfrm>
            <a:off x="7688502" y="6997700"/>
            <a:ext cx="2796317" cy="63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lnSpc>
                <a:spcPct val="120000"/>
              </a:lnSpc>
              <a:spcBef>
                <a:spcPts val="4200"/>
              </a:spcBef>
              <a:defRPr cap="none" spc="0" sz="3100">
                <a:solidFill>
                  <a:srgbClr val="000000"/>
                </a:solidFill>
                <a:latin typeface="Avenir Next"/>
                <a:ea typeface="Avenir Next"/>
                <a:cs typeface="Avenir Next"/>
                <a:sym typeface="Avenir Next"/>
              </a:defRPr>
            </a:lvl1pPr>
          </a:lstStyle>
          <a:p>
            <a:pPr/>
            <a:r>
              <a:t>$11.6 MIL </a:t>
            </a:r>
          </a:p>
        </p:txBody>
      </p:sp>
      <p:sp>
        <p:nvSpPr>
          <p:cNvPr id="2542" name="Shape 2542"/>
          <p:cNvSpPr/>
          <p:nvPr/>
        </p:nvSpPr>
        <p:spPr>
          <a:xfrm>
            <a:off x="911935" y="11886564"/>
            <a:ext cx="15289860"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584200">
              <a:lnSpc>
                <a:spcPct val="120000"/>
              </a:lnSpc>
              <a:defRPr spc="520" sz="2600" u="sng">
                <a:solidFill>
                  <a:srgbClr val="0000FF"/>
                </a:solidFill>
                <a:uFill>
                  <a:solidFill>
                    <a:srgbClr val="0000FF"/>
                  </a:solidFill>
                </a:uFill>
                <a:hlinkClick r:id="rId2" invalidUrl="" action="" tgtFrame="" tooltip="" history="1" highlightClick="0" endSnd="0"/>
              </a:defRPr>
            </a:lvl1pPr>
          </a:lstStyle>
          <a:p>
            <a:pPr>
              <a:defRPr>
                <a:solidFill>
                  <a:srgbClr val="FFFFFF"/>
                </a:solidFill>
                <a:uFillTx/>
              </a:defRPr>
            </a:pPr>
            <a:r>
              <a:rPr>
                <a:solidFill>
                  <a:srgbClr val="0000FF"/>
                </a:solidFill>
                <a:uFill>
                  <a:solidFill>
                    <a:srgbClr val="0000FF"/>
                  </a:solidFill>
                </a:uFill>
                <a:hlinkClick r:id="rId2" invalidUrl="" action="" tgtFrame="" tooltip="" history="1" highlightClick="0" endSnd="0"/>
              </a:rPr>
              <a:t>http://icopartners.com/2018/01/kickstarter-2017-year-review</a:t>
            </a:r>
          </a:p>
        </p:txBody>
      </p:sp>
      <p:sp>
        <p:nvSpPr>
          <p:cNvPr id="2543" name="Shape 2543"/>
          <p:cNvSpPr/>
          <p:nvPr/>
        </p:nvSpPr>
        <p:spPr>
          <a:xfrm>
            <a:off x="764338" y="12563155"/>
            <a:ext cx="11924175"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defTabSz="584200">
              <a:lnSpc>
                <a:spcPct val="120000"/>
              </a:lnSpc>
              <a:defRPr spc="520" sz="2600"/>
            </a:lvl1pPr>
          </a:lstStyle>
          <a:p>
            <a:pPr/>
            <a:r>
              <a:t>*ProJECTIONS BASED ON SINEW BIZ MODEL GROWTH</a:t>
            </a:r>
          </a:p>
        </p:txBody>
      </p:sp>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2545" name="Shape 2545"/>
          <p:cNvSpPr/>
          <p:nvPr>
            <p:ph type="sldNum" sz="quarter" idx="4294967295"/>
          </p:nvPr>
        </p:nvSpPr>
        <p:spPr>
          <a:xfrm>
            <a:off x="23716312" y="13008609"/>
            <a:ext cx="229538" cy="2794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46" name="Shape 2546"/>
          <p:cNvSpPr/>
          <p:nvPr/>
        </p:nvSpPr>
        <p:spPr>
          <a:xfrm>
            <a:off x="16136726" y="2035808"/>
            <a:ext cx="6929162" cy="50215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lnSpc>
                <a:spcPct val="120000"/>
              </a:lnSpc>
              <a:spcBef>
                <a:spcPts val="4200"/>
              </a:spcBef>
              <a:defRPr cap="none" spc="0" sz="4000">
                <a:latin typeface="Brandon Grotesque Bold"/>
                <a:ea typeface="Brandon Grotesque Bold"/>
                <a:cs typeface="Brandon Grotesque Bold"/>
                <a:sym typeface="Brandon Grotesque Bold"/>
              </a:defRPr>
            </a:pPr>
            <a:r>
              <a:t>ELEVATE</a:t>
            </a:r>
            <a:r>
              <a:rPr>
                <a:latin typeface="Avenir Next"/>
                <a:ea typeface="Avenir Next"/>
                <a:cs typeface="Avenir Next"/>
                <a:sym typeface="Avenir Next"/>
              </a:rPr>
              <a:t> is a modern concept of “gallery”, streamlining the experience to be relevant and leverage the success of crowdfunding in the arts.</a:t>
            </a:r>
          </a:p>
        </p:txBody>
      </p:sp>
      <p:sp>
        <p:nvSpPr>
          <p:cNvPr id="2547" name="Shape 2547"/>
          <p:cNvSpPr/>
          <p:nvPr/>
        </p:nvSpPr>
        <p:spPr>
          <a:xfrm>
            <a:off x="1495002" y="715868"/>
            <a:ext cx="18634541"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2B62D"/>
                </a:solidFill>
                <a:latin typeface="Brandon Grotesque Regular"/>
                <a:ea typeface="Brandon Grotesque Regular"/>
                <a:cs typeface="Brandon Grotesque Regular"/>
                <a:sym typeface="Brandon Grotesque Regular"/>
              </a:defRPr>
            </a:lvl1pPr>
          </a:lstStyle>
          <a:p>
            <a:pPr/>
            <a:r>
              <a:t>COMPETITION</a:t>
            </a:r>
          </a:p>
        </p:txBody>
      </p:sp>
      <p:sp>
        <p:nvSpPr>
          <p:cNvPr id="2548" name="Shape 2548"/>
          <p:cNvSpPr/>
          <p:nvPr/>
        </p:nvSpPr>
        <p:spPr>
          <a:xfrm>
            <a:off x="14559132" y="13036548"/>
            <a:ext cx="8946521"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defTabSz="457200">
              <a:defRPr spc="240" sz="1200">
                <a:solidFill>
                  <a:srgbClr val="F2B62D"/>
                </a:solidFill>
              </a:defRPr>
            </a:lvl1pPr>
          </a:lstStyle>
          <a:p>
            <a:pPr/>
            <a:r>
              <a:t>Proprietary &amp; Confidential  |  ©2018 ELEVATE GALLERY  |  All rights reserved.</a:t>
            </a:r>
          </a:p>
        </p:txBody>
      </p:sp>
      <p:pic>
        <p:nvPicPr>
          <p:cNvPr id="2549" name="elevate-comp.png"/>
          <p:cNvPicPr>
            <a:picLocks noChangeAspect="1"/>
          </p:cNvPicPr>
          <p:nvPr/>
        </p:nvPicPr>
        <p:blipFill>
          <a:blip r:embed="rId2">
            <a:extLst/>
          </a:blip>
          <a:stretch>
            <a:fillRect/>
          </a:stretch>
        </p:blipFill>
        <p:spPr>
          <a:xfrm>
            <a:off x="935831" y="1828303"/>
            <a:ext cx="13727817" cy="11577839"/>
          </a:xfrm>
          <a:prstGeom prst="rect">
            <a:avLst/>
          </a:prstGeom>
          <a:ln w="12700">
            <a:miter lim="400000"/>
          </a:ln>
        </p:spPr>
      </p:pic>
    </p:spTree>
  </p:cSld>
  <p:clrMapOvr>
    <a:masterClrMapping/>
  </p:clrMapOvr>
  <p:transition xmlns:p14="http://schemas.microsoft.com/office/powerpoint/2010/main" spd="med" advClick="1" p14:dur="1000"/>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Lucida Grande"/>
        <a:ea typeface="Lucida Grande"/>
        <a:cs typeface="Lucida Grand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2B62D"/>
        </a:solid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00000"/>
          </a:lnSpc>
          <a:spcBef>
            <a:spcPts val="0"/>
          </a:spcBef>
          <a:spcAft>
            <a:spcPts val="0"/>
          </a:spcAft>
          <a:buClrTx/>
          <a:buSzTx/>
          <a:buFontTx/>
          <a:buNone/>
          <a:tabLst/>
          <a:defRPr b="0" baseline="0" cap="all" i="0" spc="550" strike="noStrike" sz="5000" u="none" kumimoji="0" normalizeH="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00000"/>
          </a:lnSpc>
          <a:spcBef>
            <a:spcPts val="0"/>
          </a:spcBef>
          <a:spcAft>
            <a:spcPts val="0"/>
          </a:spcAft>
          <a:buClrTx/>
          <a:buSzTx/>
          <a:buFontTx/>
          <a:buNone/>
          <a:tabLst/>
          <a:defRPr b="0" baseline="0" cap="all" i="0" spc="550" strike="noStrike" sz="5000" u="none" kumimoji="0" normalizeH="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Lucida Grande"/>
        <a:ea typeface="Lucida Grande"/>
        <a:cs typeface="Lucida Grand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2B62D"/>
        </a:solid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00000"/>
          </a:lnSpc>
          <a:spcBef>
            <a:spcPts val="0"/>
          </a:spcBef>
          <a:spcAft>
            <a:spcPts val="0"/>
          </a:spcAft>
          <a:buClrTx/>
          <a:buSzTx/>
          <a:buFontTx/>
          <a:buNone/>
          <a:tabLst/>
          <a:defRPr b="0" baseline="0" cap="all" i="0" spc="550" strike="noStrike" sz="5000" u="none" kumimoji="0" normalizeH="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00000"/>
          </a:lnSpc>
          <a:spcBef>
            <a:spcPts val="0"/>
          </a:spcBef>
          <a:spcAft>
            <a:spcPts val="0"/>
          </a:spcAft>
          <a:buClrTx/>
          <a:buSzTx/>
          <a:buFontTx/>
          <a:buNone/>
          <a:tabLst/>
          <a:defRPr b="0" baseline="0" cap="all" i="0" spc="550" strike="noStrike" sz="5000" u="none" kumimoji="0" normalizeH="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